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5" r:id="rId4"/>
    <p:sldId id="290" r:id="rId5"/>
    <p:sldId id="291" r:id="rId6"/>
    <p:sldId id="292" r:id="rId7"/>
    <p:sldId id="293" r:id="rId8"/>
    <p:sldId id="294" r:id="rId9"/>
    <p:sldId id="268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E056B4-921C-4DF7-B730-5E41E80279F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8CD2D-754B-4E71-8381-82EDF9EB5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A53A-FB3D-4620-826C-CEFEE8E1E8C1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C5-C79B-4C23-8D86-FCAF0A91D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4786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15C2-A805-4264-B671-902AF34CF80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2774-4873-47CE-9D09-AAF43395F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8739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FA7A-7087-43BF-A64E-9A86D19FD37E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D1E-B332-435B-94A6-FF69597DE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6716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3D5-1F5E-4764-9532-64CBE0891F2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59B-9340-4919-A616-E0EFACC1A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867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6FF-01E6-4347-B8A3-A08770E6CCD2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60B3-03D9-4772-8FBC-CDA0536AA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9965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83BD-A652-4211-B457-F3117A2F0E79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D74-A2C4-4FBF-970A-E6BC482D5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121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D80A-9543-4479-BDD5-55855FE2628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C3AB-5714-4F3E-A575-463EA4ACE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2181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04F-7939-4C75-A743-7360D950047B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A56-8963-4CFE-BFDB-00806122E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461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BBED-BF38-4954-8896-557BDCF7EE8D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467-B7D3-4417-A2D1-64086F39B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9384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ED9-D75A-408E-ACAC-A4523A23B00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C73-09CA-41A0-BC2A-77694AF95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38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68-1826-4A98-929E-50013F5B355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B1E-5530-4623-96A9-45D87DDC6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4596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C56A-6A57-4941-B4FC-1EF8251E00D0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D2121-3B22-4E72-9CB6-4C3AA5DD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02175"/>
            <a:ext cx="91567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850" y="2081848"/>
            <a:ext cx="7772400" cy="194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Multiplexery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6300788" y="323850"/>
            <a:ext cx="249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VY_32_INOVACE_CIT_10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46563"/>
            <a:ext cx="6434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Princip </a:t>
            </a:r>
            <a:r>
              <a:rPr lang="cs-CZ" b="1" dirty="0" err="1" smtClean="0"/>
              <a:t>multiplexeru</a:t>
            </a:r>
            <a:endParaRPr lang="cs-CZ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211580" y="1817370"/>
            <a:ext cx="6368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obvod s několika vstupy a jedním výstupem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adresovacími vstupy se vybere jeden ze vstupů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ignál z vybraného vstupu se přenáší na výstup</a:t>
            </a:r>
            <a:endParaRPr lang="cs-CZ" sz="2400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1524000" y="3223260"/>
            <a:ext cx="6265452" cy="2320290"/>
            <a:chOff x="1524000" y="3566160"/>
            <a:chExt cx="6265452" cy="2320290"/>
          </a:xfrm>
        </p:grpSpPr>
        <p:sp>
          <p:nvSpPr>
            <p:cNvPr id="2" name="Obdélník 1"/>
            <p:cNvSpPr/>
            <p:nvPr/>
          </p:nvSpPr>
          <p:spPr>
            <a:xfrm>
              <a:off x="3634740" y="3566160"/>
              <a:ext cx="2091690" cy="23202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 err="1" smtClean="0">
                  <a:solidFill>
                    <a:schemeClr val="tx1"/>
                  </a:solidFill>
                </a:rPr>
                <a:t>Multiplexer</a:t>
              </a:r>
              <a:endParaRPr lang="cs-CZ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Přímá spojnice 4"/>
            <p:cNvCxnSpPr/>
            <p:nvPr/>
          </p:nvCxnSpPr>
          <p:spPr>
            <a:xfrm>
              <a:off x="2720340" y="3760470"/>
              <a:ext cx="9029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720340" y="4051935"/>
              <a:ext cx="9029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720340" y="4351020"/>
              <a:ext cx="9029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715000" y="4703445"/>
              <a:ext cx="9029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6755130" y="4461242"/>
              <a:ext cx="1034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výstup</a:t>
              </a:r>
              <a:endParaRPr lang="cs-CZ" sz="2400" b="1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2707005" y="4922907"/>
              <a:ext cx="9029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3013710" y="4535596"/>
              <a:ext cx="990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3013710" y="4690228"/>
              <a:ext cx="990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1524000" y="4073931"/>
              <a:ext cx="1031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vstupy</a:t>
              </a:r>
              <a:endParaRPr lang="cs-CZ" sz="2400" b="1" dirty="0"/>
            </a:p>
          </p:txBody>
        </p:sp>
        <p:sp>
          <p:nvSpPr>
            <p:cNvPr id="25" name="Šipka doprava 24"/>
            <p:cNvSpPr/>
            <p:nvPr/>
          </p:nvSpPr>
          <p:spPr>
            <a:xfrm>
              <a:off x="2720340" y="5166360"/>
              <a:ext cx="901065" cy="5715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532157" y="5166360"/>
              <a:ext cx="1038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adresa</a:t>
              </a:r>
              <a:endParaRPr lang="cs-CZ" sz="2400" b="1" dirty="0"/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2851141" y="5701665"/>
            <a:ext cx="3658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mechanický, elektronický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analogový, číslicový</a:t>
            </a:r>
            <a:endParaRPr lang="cs-CZ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Přepínač jako </a:t>
            </a:r>
            <a:r>
              <a:rPr lang="cs-CZ" b="1" dirty="0" err="1" smtClean="0"/>
              <a:t>multiplexer</a:t>
            </a:r>
            <a:endParaRPr lang="cs-CZ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0" y="2158365"/>
            <a:ext cx="4215028" cy="1522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ovéPole 5"/>
          <p:cNvSpPr txBox="1"/>
          <p:nvPr/>
        </p:nvSpPr>
        <p:spPr>
          <a:xfrm>
            <a:off x="982980" y="2628900"/>
            <a:ext cx="284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Mechanický přepínač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01090" y="4587240"/>
            <a:ext cx="286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Elektronický přepínač</a:t>
            </a:r>
            <a:endParaRPr lang="cs-CZ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16" y="3863042"/>
            <a:ext cx="4657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406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radlo AN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0175" y="2800529"/>
            <a:ext cx="4464180" cy="3920311"/>
          </a:xfrm>
          <a:prstGeom prst="rect">
            <a:avLst/>
          </a:prstGeom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Základní obvod – hradlo AND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48740" y="1737360"/>
            <a:ext cx="6746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Pro přenos nebo blokování signálu slouží hradlo 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Signál z datového vstupu se přenáší na výstup, </a:t>
            </a:r>
          </a:p>
          <a:p>
            <a:r>
              <a:rPr lang="cs-CZ" sz="2400" dirty="0" smtClean="0"/>
              <a:t>     pokud řídící signál úrovní 1 hradlo „otevře“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92040" y="5303520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simulace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79778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vouvstupovýM M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009" y="2411730"/>
            <a:ext cx="7143353" cy="4434839"/>
          </a:xfrm>
          <a:prstGeom prst="rect">
            <a:avLst/>
          </a:prstGeom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Dvouvstupový </a:t>
            </a:r>
            <a:r>
              <a:rPr lang="cs-CZ" b="1" dirty="0" err="1" smtClean="0"/>
              <a:t>multiplexer</a:t>
            </a:r>
            <a:endParaRPr lang="cs-CZ" b="1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994410" y="1737360"/>
            <a:ext cx="7828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Adresový vstup A přepíná na výstup  datový vstup D1 (A=1)</a:t>
            </a:r>
          </a:p>
          <a:p>
            <a:r>
              <a:rPr lang="cs-CZ" sz="2400" dirty="0" smtClean="0"/>
              <a:t>nebo D2 (A=0).  Přes invertor je vždy druhé hradlo blokováno.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132070" y="5042862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simulace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982221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Čtyřvstupový </a:t>
            </a:r>
            <a:r>
              <a:rPr lang="cs-CZ" b="1" dirty="0" err="1" smtClean="0"/>
              <a:t>multiplexer</a:t>
            </a:r>
            <a:endParaRPr lang="cs-CZ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/>
          <a:stretch/>
        </p:blipFill>
        <p:spPr>
          <a:xfrm>
            <a:off x="869950" y="1666373"/>
            <a:ext cx="3702050" cy="48016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86" y="3837171"/>
            <a:ext cx="5156095" cy="263080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52010" y="2023110"/>
            <a:ext cx="449199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/>
              <a:t>Použití – převod paralelních dat na sériová - na adresové vstupy přiveden výstup z čítače</a:t>
            </a:r>
          </a:p>
          <a:p>
            <a:r>
              <a:rPr lang="cs-CZ" sz="2400" b="1" dirty="0" smtClean="0"/>
              <a:t>E</a:t>
            </a:r>
            <a:r>
              <a:rPr lang="cs-CZ" sz="2400" dirty="0" smtClean="0"/>
              <a:t> – povolovací vstup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78749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IO   74251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10" y="1836418"/>
            <a:ext cx="3554730" cy="449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85850" y="2480310"/>
            <a:ext cx="397198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osmikanálový</a:t>
            </a:r>
            <a:r>
              <a:rPr lang="cs-CZ" sz="2400" dirty="0" smtClean="0"/>
              <a:t> MUX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3 adresové vstupy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povolovací vstup – aktivní 0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výstup normální a negovaný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0589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Multiplexerová</a:t>
            </a:r>
            <a:r>
              <a:rPr lang="cs-CZ" b="1" dirty="0" smtClean="0"/>
              <a:t> logika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70" y="2846070"/>
            <a:ext cx="4564134" cy="38176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0110" y="1897380"/>
            <a:ext cx="607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Využití </a:t>
            </a:r>
            <a:r>
              <a:rPr lang="cs-CZ" sz="2400" dirty="0" err="1" smtClean="0"/>
              <a:t>multiplexeru</a:t>
            </a:r>
            <a:r>
              <a:rPr lang="cs-CZ" sz="2400" dirty="0" smtClean="0"/>
              <a:t> pro realizaci logické funkce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366010"/>
            <a:ext cx="6361043" cy="457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57250" y="2994660"/>
            <a:ext cx="3714750" cy="376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Výraz obsahuje všechny kombinace vstupů </a:t>
            </a:r>
          </a:p>
          <a:p>
            <a:r>
              <a:rPr lang="cs-CZ" sz="2400" dirty="0" smtClean="0"/>
              <a:t>v součinu s datovými vstupy.</a:t>
            </a:r>
          </a:p>
          <a:p>
            <a:endParaRPr lang="cs-CZ" sz="2400" dirty="0"/>
          </a:p>
          <a:p>
            <a:r>
              <a:rPr lang="cs-CZ" sz="2400" dirty="0" smtClean="0"/>
              <a:t>Datové vstupy nepotřebných kombinací spojíme se zemí.</a:t>
            </a:r>
          </a:p>
          <a:p>
            <a:endParaRPr lang="cs-CZ" sz="2400" dirty="0"/>
          </a:p>
          <a:p>
            <a:r>
              <a:rPr lang="cs-CZ" sz="2400" dirty="0" smtClean="0"/>
              <a:t>Jakou funkci realizuje toto zapojení?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98632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1016000" y="990918"/>
            <a:ext cx="8025130" cy="424402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cs-CZ" sz="2800" b="1" dirty="0" smtClean="0"/>
              <a:t>Zdroje</a:t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1800" dirty="0" smtClean="0"/>
              <a:t>ANTOŠOVÁ, Marcela a Vratislav DAVÍDEK. </a:t>
            </a:r>
            <a:r>
              <a:rPr lang="cs-CZ" sz="1800" i="1" dirty="0" smtClean="0"/>
              <a:t>Číslicová technika</a:t>
            </a:r>
            <a:r>
              <a:rPr lang="cs-CZ" sz="1800" dirty="0" smtClean="0"/>
              <a:t>. 4. </a:t>
            </a:r>
            <a:r>
              <a:rPr lang="cs-CZ" sz="1800" dirty="0" err="1" smtClean="0"/>
              <a:t>aktualiz</a:t>
            </a:r>
            <a:r>
              <a:rPr lang="cs-CZ" sz="1800" dirty="0" smtClean="0"/>
              <a:t>. vyd. České Budějovice: Kopp, 2009, 305 s. ISBN 978-80-7232-394-4. 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NATIONAL </a:t>
            </a:r>
            <a:r>
              <a:rPr lang="cs-CZ" sz="1800" dirty="0"/>
              <a:t>INSTRUMENTS CORPORATION. NI </a:t>
            </a:r>
            <a:r>
              <a:rPr lang="cs-CZ" sz="1800" dirty="0" err="1"/>
              <a:t>Circuit</a:t>
            </a:r>
            <a:r>
              <a:rPr lang="cs-CZ" sz="1800" dirty="0"/>
              <a:t> Design </a:t>
            </a:r>
            <a:r>
              <a:rPr lang="cs-CZ" sz="1800" dirty="0" err="1"/>
              <a:t>Suite</a:t>
            </a:r>
            <a:r>
              <a:rPr lang="cs-CZ" sz="1800" dirty="0"/>
              <a:t> </a:t>
            </a:r>
            <a:r>
              <a:rPr lang="cs-CZ" sz="1800" dirty="0" err="1"/>
              <a:t>Version</a:t>
            </a:r>
            <a:r>
              <a:rPr lang="cs-CZ" sz="1800" dirty="0"/>
              <a:t> 10.0 </a:t>
            </a:r>
            <a:r>
              <a:rPr lang="en-US" sz="1800" dirty="0"/>
              <a:t>[software]. [</a:t>
            </a:r>
            <a:r>
              <a:rPr lang="cs-CZ" sz="1800" dirty="0"/>
              <a:t>Přístup</a:t>
            </a:r>
            <a:r>
              <a:rPr lang="en-US" sz="1800" dirty="0"/>
              <a:t> 26.1.2013]. </a:t>
            </a:r>
            <a:r>
              <a:rPr lang="en-US" sz="1800" dirty="0" err="1"/>
              <a:t>Dostupn</a:t>
            </a:r>
            <a:r>
              <a:rPr lang="cs-CZ" sz="1800" dirty="0"/>
              <a:t>é z </a:t>
            </a:r>
            <a:r>
              <a:rPr lang="cs-CZ" sz="1800" u="sng" dirty="0">
                <a:hlinkClick r:id="rId4"/>
              </a:rPr>
              <a:t>http://www.ni.com</a:t>
            </a:r>
            <a:r>
              <a:rPr lang="cs-CZ" sz="1800" dirty="0"/>
              <a:t>. Minimální požadavky na systém:  Windows 2000 </a:t>
            </a:r>
            <a:r>
              <a:rPr lang="cs-CZ" sz="1800" dirty="0" err="1"/>
              <a:t>Service</a:t>
            </a:r>
            <a:r>
              <a:rPr lang="cs-CZ" sz="1800" dirty="0"/>
              <a:t> </a:t>
            </a:r>
            <a:r>
              <a:rPr lang="cs-CZ" sz="1800" dirty="0" err="1"/>
              <a:t>Pack</a:t>
            </a:r>
            <a:r>
              <a:rPr lang="cs-CZ" sz="1800" dirty="0"/>
              <a:t> 3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later</a:t>
            </a:r>
            <a:r>
              <a:rPr lang="cs-CZ" sz="1800" dirty="0"/>
              <a:t>, </a:t>
            </a:r>
            <a:r>
              <a:rPr lang="cs-CZ" sz="1800" dirty="0" err="1"/>
              <a:t>or</a:t>
            </a:r>
            <a:r>
              <a:rPr lang="cs-CZ" sz="1800" dirty="0"/>
              <a:t> Windows XP, Pentium 4 </a:t>
            </a:r>
            <a:r>
              <a:rPr lang="cs-CZ" sz="1800" dirty="0" err="1"/>
              <a:t>class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equivalent</a:t>
            </a:r>
            <a:r>
              <a:rPr lang="cs-CZ" sz="1800" dirty="0"/>
              <a:t>, 512 MB RAM, 1,5 GB </a:t>
            </a:r>
            <a:r>
              <a:rPr lang="cs-CZ" sz="1800" dirty="0" err="1"/>
              <a:t>of</a:t>
            </a:r>
            <a:r>
              <a:rPr lang="cs-CZ" sz="1800" dirty="0"/>
              <a:t> free hard disk </a:t>
            </a:r>
            <a:r>
              <a:rPr lang="cs-CZ" sz="1800" dirty="0" err="1"/>
              <a:t>space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 smtClean="0"/>
          </a:p>
        </p:txBody>
      </p:sp>
      <p:sp>
        <p:nvSpPr>
          <p:cNvPr id="5" name="TextovéPole 1"/>
          <p:cNvSpPr txBox="1"/>
          <p:nvPr/>
        </p:nvSpPr>
        <p:spPr>
          <a:xfrm>
            <a:off x="1039044" y="61983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n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elektronika</Template>
  <TotalTime>950</TotalTime>
  <Words>180</Words>
  <Application>Microsoft Office PowerPoint</Application>
  <PresentationFormat>Předvádění na obrazovce (4:3)</PresentationFormat>
  <Paragraphs>45</Paragraphs>
  <Slides>9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elektronika</vt:lpstr>
      <vt:lpstr>Multiplexery</vt:lpstr>
      <vt:lpstr>Princip multiplexeru</vt:lpstr>
      <vt:lpstr>Přepínač jako multiplexer</vt:lpstr>
      <vt:lpstr>Základní obvod – hradlo AND</vt:lpstr>
      <vt:lpstr>Dvouvstupový multiplexer</vt:lpstr>
      <vt:lpstr>Čtyřvstupový multiplexer</vt:lpstr>
      <vt:lpstr>IO   74251</vt:lpstr>
      <vt:lpstr>Multiplexerová logika</vt:lpstr>
      <vt:lpstr>Zdroje  ANTOŠOVÁ, Marcela a Vratislav DAVÍDEK. Číslicová technika. 4. aktualiz. vyd. České Budějovice: Kopp, 2009, 305 s. ISBN 978-80-7232-394-4.   NATIONAL INSTRUMENTS CORPORATION. NI Circuit Design Suite Version 10.0 [software]. [Přístup 26.1.2013]. Dostupné z http://www.ni.com. Minimální požadavky na systém:  Windows 2000 Service Pack 3 or later, or Windows XP, Pentium 4 class or equivalent, 512 MB RAM, 1,5 GB of free hard disk space.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SS-COPT_Kromeriz</dc:creator>
  <cp:lastModifiedBy>SS-COPT_Kromeriz</cp:lastModifiedBy>
  <cp:revision>87</cp:revision>
  <dcterms:created xsi:type="dcterms:W3CDTF">2013-01-23T18:42:21Z</dcterms:created>
  <dcterms:modified xsi:type="dcterms:W3CDTF">2013-06-16T11:26:25Z</dcterms:modified>
</cp:coreProperties>
</file>