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25.4.2013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25.4.2013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25.4.2013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25.4.2013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25.4.2013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25.4.2013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25.4.2013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25.4.2013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25.4.2013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25.4.2013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25.4.2013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C4D4177-2171-465C-BAC2-54FDE1014933}" type="datetimeFigureOut">
              <a:rPr lang="cs-CZ" smtClean="0"/>
              <a:t>25.4.2013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Výpočetní modely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Počítačové sítě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9936" y="908720"/>
            <a:ext cx="6435001" cy="1552500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6012160" y="404664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VY_32_INOVACE _SITE_03</a:t>
            </a:r>
          </a:p>
        </p:txBody>
      </p:sp>
    </p:spTree>
    <p:extLst>
      <p:ext uri="{BB962C8B-B14F-4D97-AF65-F5344CB8AC3E}">
        <p14:creationId xmlns:p14="http://schemas.microsoft.com/office/powerpoint/2010/main" val="4245550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Další trendy vývoje výpočetních modelů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Model agent/manažer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411"/>
          <a:stretch/>
        </p:blipFill>
        <p:spPr>
          <a:xfrm>
            <a:off x="1187624" y="2492897"/>
            <a:ext cx="5328592" cy="3130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05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Další trendy vývoje výpočetních modelů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Network-</a:t>
            </a:r>
            <a:r>
              <a:rPr lang="cs-CZ" b="1" dirty="0" err="1"/>
              <a:t>Centric</a:t>
            </a:r>
            <a:r>
              <a:rPr lang="cs-CZ" b="1" dirty="0"/>
              <a:t> </a:t>
            </a:r>
            <a:r>
              <a:rPr lang="cs-CZ" b="1" dirty="0" err="1" smtClean="0"/>
              <a:t>Computing</a:t>
            </a:r>
            <a:endParaRPr lang="cs-CZ" b="1" dirty="0" smtClean="0"/>
          </a:p>
          <a:p>
            <a:endParaRPr lang="cs-CZ" b="1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3" t="-510" r="-3543" b="9297"/>
          <a:stretch/>
        </p:blipFill>
        <p:spPr>
          <a:xfrm>
            <a:off x="2151504" y="2276872"/>
            <a:ext cx="4838700" cy="3266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964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KLIMEŠ, Cyril. </a:t>
            </a:r>
            <a:r>
              <a:rPr lang="cs-CZ" i="1" dirty="0"/>
              <a:t>Úvod do počítačových sítí</a:t>
            </a:r>
            <a:r>
              <a:rPr lang="cs-CZ" dirty="0"/>
              <a:t>. 1. vyd. Ostrava: Ostravská univerzita v Ostravě, 2003. ISBN 80-7042-865-1.</a:t>
            </a:r>
          </a:p>
          <a:p>
            <a:r>
              <a:rPr lang="cs-CZ" dirty="0"/>
              <a:t>Výpočetní modely. PETERKA, Jiří. </a:t>
            </a:r>
            <a:r>
              <a:rPr lang="cs-CZ" i="1" dirty="0"/>
              <a:t>Archiv článků a přednášek Jiřího Peterky</a:t>
            </a:r>
            <a:r>
              <a:rPr lang="cs-CZ" dirty="0"/>
              <a:t> [online]. 1. vyd. [cit. 2012-12-26]. Dostupné z: http://www.earchiv.cz/a98/a825k180.php3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1570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Dávkové zpracování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Nejstarší výpočetní model</a:t>
            </a:r>
          </a:p>
          <a:p>
            <a:r>
              <a:rPr lang="cs-CZ" dirty="0" smtClean="0"/>
              <a:t>Žádná interakce</a:t>
            </a:r>
          </a:p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" y="2390775"/>
            <a:ext cx="8877300" cy="207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533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Host/</a:t>
            </a:r>
            <a:r>
              <a:rPr lang="cs-CZ" dirty="0" err="1" smtClean="0"/>
              <a:t>terminal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Vyšší stupeň interakce</a:t>
            </a:r>
          </a:p>
          <a:p>
            <a:r>
              <a:rPr lang="cs-CZ" dirty="0" smtClean="0"/>
              <a:t>Spojení s dalším vývojem OS</a:t>
            </a:r>
          </a:p>
          <a:p>
            <a:r>
              <a:rPr lang="cs-CZ" dirty="0" smtClean="0"/>
              <a:t>Úloha hostitele a terminálu jako vstupního zařízení</a:t>
            </a:r>
          </a:p>
          <a:p>
            <a:r>
              <a:rPr lang="cs-CZ" dirty="0" smtClean="0"/>
              <a:t>Úloha terminálových sítí a jejich prvků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1266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 funkce Host/</a:t>
            </a:r>
            <a:r>
              <a:rPr lang="cs-CZ" dirty="0" err="1" smtClean="0"/>
              <a:t>terminal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825" y="2388394"/>
            <a:ext cx="6762750" cy="2857500"/>
          </a:xfrm>
        </p:spPr>
      </p:pic>
    </p:spTree>
    <p:extLst>
      <p:ext uri="{BB962C8B-B14F-4D97-AF65-F5344CB8AC3E}">
        <p14:creationId xmlns:p14="http://schemas.microsoft.com/office/powerpoint/2010/main" val="2302585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Izolované počítače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Každý počítač je samostatný funkční celek</a:t>
            </a:r>
          </a:p>
          <a:p>
            <a:r>
              <a:rPr lang="cs-CZ" dirty="0" smtClean="0"/>
              <a:t>Zvýšení uživatelského komfortu a výpočetního výkonu</a:t>
            </a:r>
          </a:p>
          <a:p>
            <a:r>
              <a:rPr lang="cs-CZ" dirty="0" smtClean="0"/>
              <a:t>Problém se sdílení dat</a:t>
            </a:r>
          </a:p>
          <a:p>
            <a:r>
              <a:rPr lang="cs-CZ" dirty="0" smtClean="0"/>
              <a:t>Složitá správa počítačů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0588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 funkce izolované sítě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3437" y="2078831"/>
            <a:ext cx="7629525" cy="3476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730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effectLst/>
              </a:rPr>
              <a:t>File</a:t>
            </a:r>
            <a:r>
              <a:rPr lang="cs-CZ" b="1" dirty="0">
                <a:effectLst/>
              </a:rPr>
              <a:t> server/</a:t>
            </a:r>
            <a:r>
              <a:rPr lang="cs-CZ" b="1" dirty="0" err="1">
                <a:effectLst/>
              </a:rPr>
              <a:t>workstation</a:t>
            </a:r>
            <a:r>
              <a:rPr lang="cs-CZ" b="1" dirty="0">
                <a:effectLst/>
              </a:rPr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Umožňoval sdílení dat a současně také individualizaci jednotlivých stanic</a:t>
            </a:r>
          </a:p>
          <a:p>
            <a:r>
              <a:rPr lang="cs-CZ" dirty="0" smtClean="0"/>
              <a:t>Předpokládá existenci lokální PC sítě</a:t>
            </a:r>
          </a:p>
          <a:p>
            <a:r>
              <a:rPr lang="cs-CZ" dirty="0" smtClean="0"/>
              <a:t>Centrální způsob ukládání dat</a:t>
            </a:r>
          </a:p>
          <a:p>
            <a:r>
              <a:rPr lang="cs-CZ" dirty="0" smtClean="0"/>
              <a:t>Způsob zpracování dat – odlišná filozofie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314846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Princip modelu </a:t>
            </a:r>
            <a:r>
              <a:rPr lang="cs-CZ" b="1" dirty="0" err="1">
                <a:effectLst/>
              </a:rPr>
              <a:t>File</a:t>
            </a:r>
            <a:r>
              <a:rPr lang="cs-CZ" b="1" dirty="0">
                <a:effectLst/>
              </a:rPr>
              <a:t> server/</a:t>
            </a:r>
            <a:r>
              <a:rPr lang="cs-CZ" b="1" dirty="0" err="1">
                <a:effectLst/>
              </a:rPr>
              <a:t>workstation</a:t>
            </a:r>
            <a:r>
              <a:rPr lang="cs-CZ" b="1" dirty="0">
                <a:effectLst/>
              </a:rPr>
              <a:t> 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0892" y="1554163"/>
            <a:ext cx="6034616" cy="4525962"/>
          </a:xfrm>
        </p:spPr>
      </p:pic>
    </p:spTree>
    <p:extLst>
      <p:ext uri="{BB962C8B-B14F-4D97-AF65-F5344CB8AC3E}">
        <p14:creationId xmlns:p14="http://schemas.microsoft.com/office/powerpoint/2010/main" val="491035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effectLst/>
              </a:rPr>
              <a:t>Client</a:t>
            </a:r>
            <a:r>
              <a:rPr lang="cs-CZ" b="1" dirty="0">
                <a:effectLst/>
              </a:rPr>
              <a:t>/server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Odstraňuje nevýhody předchozího modelu</a:t>
            </a:r>
          </a:p>
          <a:p>
            <a:r>
              <a:rPr lang="cs-CZ" dirty="0" smtClean="0"/>
              <a:t>Minimalizace množství přenášených dat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/>
          <a:stretch>
            <a:fillRect/>
          </a:stretch>
        </p:blipFill>
        <p:spPr>
          <a:xfrm>
            <a:off x="1835696" y="2852936"/>
            <a:ext cx="5256584" cy="2985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082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27</TotalTime>
  <Words>123</Words>
  <Application>Microsoft Office PowerPoint</Application>
  <PresentationFormat>Předvádění na obrazovce (4:3)</PresentationFormat>
  <Paragraphs>35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Cesta</vt:lpstr>
      <vt:lpstr>Výpočetní modely</vt:lpstr>
      <vt:lpstr>Dávkové zpracování</vt:lpstr>
      <vt:lpstr>Host/terminal</vt:lpstr>
      <vt:lpstr>Princip funkce Host/terminal</vt:lpstr>
      <vt:lpstr>Izolované počítače</vt:lpstr>
      <vt:lpstr>Princip funkce izolované sítě</vt:lpstr>
      <vt:lpstr>File server/workstation </vt:lpstr>
      <vt:lpstr>Princip modelu File server/workstation </vt:lpstr>
      <vt:lpstr>Client/server </vt:lpstr>
      <vt:lpstr>Další trendy vývoje výpočetních modelů</vt:lpstr>
      <vt:lpstr>Další trendy vývoje výpočetních modelů</vt:lpstr>
      <vt:lpstr>Použitá literatura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Výpočetní modely</dc:title>
  <dc:creator>dolezal</dc:creator>
  <cp:lastModifiedBy>dolezal</cp:lastModifiedBy>
  <cp:revision>7</cp:revision>
  <dcterms:created xsi:type="dcterms:W3CDTF">2012-12-26T18:07:43Z</dcterms:created>
  <dcterms:modified xsi:type="dcterms:W3CDTF">2013-04-25T19:29:11Z</dcterms:modified>
</cp:coreProperties>
</file>