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85" r:id="rId4"/>
    <p:sldId id="286" r:id="rId5"/>
    <p:sldId id="287" r:id="rId6"/>
    <p:sldId id="288" r:id="rId7"/>
    <p:sldId id="272" r:id="rId8"/>
    <p:sldId id="274" r:id="rId9"/>
    <p:sldId id="275" r:id="rId10"/>
    <p:sldId id="278" r:id="rId11"/>
    <p:sldId id="280" r:id="rId12"/>
    <p:sldId id="277" r:id="rId13"/>
    <p:sldId id="27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7" autoAdjust="0"/>
  </p:normalViewPr>
  <p:slideViewPr>
    <p:cSldViewPr>
      <p:cViewPr varScale="1">
        <p:scale>
          <a:sx n="69" d="100"/>
          <a:sy n="69" d="100"/>
        </p:scale>
        <p:origin x="-17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2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7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8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70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bornecasopisy.cz/res/pdf/42921.pdf" TargetMode="External"/><Relationship Id="rId3" Type="http://schemas.openxmlformats.org/officeDocument/2006/relationships/hyperlink" Target="https://dspace.vutbr.cz/bitstream/handle/11012/14495/Vlastnosti%20st%C4%9Bra%C4%8Dov%C3%A9ho%20motorku.pdf?sequence=1" TargetMode="External"/><Relationship Id="rId7" Type="http://schemas.openxmlformats.org/officeDocument/2006/relationships/hyperlink" Target="http://fei1.vsb.cz/kat420/vyuka/hgf/rozvody_lomy/04_el_stroje.pdf" TargetMode="External"/><Relationship Id="rId2" Type="http://schemas.openxmlformats.org/officeDocument/2006/relationships/hyperlink" Target="http://homen.vsb.cz/~vac174/vyuka/EP%20PEZ+USP/Studijni_opory/Motory_v_aut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otika.cz/articles/steppers/cs" TargetMode="External"/><Relationship Id="rId5" Type="http://schemas.openxmlformats.org/officeDocument/2006/relationships/hyperlink" Target="http://www.uzimex.cz/soubory/20070103_maxon_serial.pdf" TargetMode="External"/><Relationship Id="rId4" Type="http://schemas.openxmlformats.org/officeDocument/2006/relationships/hyperlink" Target="http://iautodily.cz/" TargetMode="External"/><Relationship Id="rId9" Type="http://schemas.openxmlformats.org/officeDocument/2006/relationships/hyperlink" Target="http://www.csve.cz/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Elektromotorky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B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1186223" y="4437112"/>
            <a:ext cx="7091726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Bc. Miloslav Otýpka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prezentace: OPVK-TBdV-IH-AUTOROB-AE-3-ELP-OTY-005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rgbClr val="FFFFFF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bg1"/>
                </a:solidFill>
              </a:rPr>
              <a:t>Motorek stahování okna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94015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496" y="177281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Elektrické stahování oken </a:t>
            </a:r>
            <a:endParaRPr lang="cs-CZ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Elektrický motorek </a:t>
            </a:r>
            <a:r>
              <a:rPr lang="cs-CZ" sz="2000" b="1" dirty="0" smtClean="0"/>
              <a:t>má převod </a:t>
            </a:r>
            <a:r>
              <a:rPr lang="cs-CZ" sz="2000" b="1" dirty="0" smtClean="0"/>
              <a:t>točivého        pohybu na </a:t>
            </a:r>
            <a:r>
              <a:rPr lang="cs-CZ" sz="2000" b="1" dirty="0"/>
              <a:t>mechanismus 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/>
              <a:t>pojezdu </a:t>
            </a:r>
            <a:r>
              <a:rPr lang="cs-CZ" sz="2000" b="1" dirty="0" smtClean="0"/>
              <a:t>oken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Instalace do madel dveří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/>
              <a:t>u </a:t>
            </a:r>
            <a:r>
              <a:rPr lang="cs-CZ" sz="2000" b="1" dirty="0" smtClean="0"/>
              <a:t>řidiče a spolujezdce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Další aplikace motorků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 automobilu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AutoShape 4" descr="data:image/jpeg;base64,/9j/4AAQSkZJRgABAQAAAQABAAD/2wCEAAkGBxQSEhUUEhQVFBQXFxUYFBUXFxQaFRgUFxYcFxcYGhgYHCggGh0lHRYYIjEhJSkrLi4uFx8zODMtNygtLisBCgoKDg0OFxAQFywkHBwsLCwsLCwsLCwsLCwsLCwsLCwsLCwsLCwsLCwsKywsLCwsLCwsLCwsLCwsLCwsLCwsN//AABEIANcA6gMBIgACEQEDEQH/xAAcAAABBQEBAQAAAAAAAAAAAAAAAgMEBQYHAQj/xABBEAABAwEFBQYDBQYGAgMAAAABAAIRAwQFEiExBkFRYYETIjJxkaFCscEHI1LR8BQzYnKCokNTksLS4YPxFnOT/8QAGAEBAQEBAQAAAAAAAAAAAAAAAAECAwT/xAAfEQEBAQEBAAICAwAAAAAAAAAAARECIRIxA0EiUXH/2gAMAwEAAhEDEQA/AO4oQhAIQhAIQhAIQhAIQhAIQhAIUS8LypUBNV7WcAdT5NGZ6LI3rt0TIs7I/jfr0aPqeilsg2lotDabS57mtaN7iAPdZa9duKbJFBvaH8TpDPTU+ywtvvCpVOKo9zzxJ08hoOiguqrF6Vc3htHaKp71VwH4WnC30GvWVA/bDMyZ81AfVTD6yiLmntBXpmWVqjf6iR6GR7K8uv7RarCBaGCq3e5sNf6eE+ywpqJIcg73dF70bUzHReHDePiaeDhqCpy4Fdl41bNUFWi7C4aj4XD8LhvC7Lsxf7LZSxt7rxlUZva76g7ityi4QhC0BCEIBCEIBCEIBCEIBCEIBCEIBCrLVf1CnkX4iDBDZdB4EjIHkSk0toKDviLfNp+imwxarxzozOQVHatoP8pv9T8m9AMz7Khtd5OqHvuL+WjPRS9RcaitftFsw4ugT3QTPIHT3WJvjb175bSdTpDjjY6p84HQdUt9Rx3wOAyTfY8gVi9VcZutXLyXOcXE6uJknqo76y0Na5aL9abQT8TZY7/UyCqi37OVWiaTu0H4HwHf0vAA6OHVQxXPrqO+vKj1HEEtILXDxNIhw8x9U3KrJYJkkukcAIA+q9lJa0qyu+7XVDACCExhKsLNdjnZwtPdmzQBGKFob7ZSstnOQxEQBvQxy6u2CQpuzV9OsddtUSW6VG/iYdeu8cwq+0VJJKahEfQ9CsHta5plrgC0jQgiQU4sb9l95mpZnUnGXUXQP/rdm33xDoFsl0lUIQhUCEIQCEIQCEJi1WynTE1HtYN2IgT5cUD6FnbZtWwfumOqHiZY3+4Yv7Vl7y2qtFQlragZuimIjzeZOXIhYvci/GtzfN8U7MzE+S4+Cm2MbjyG4czkFzbaLaCrWI7er2VEkTQpvc3EycwXtGN5jhA5KJXDxmDJdrUeScxrxJPnkhthp029oXYn/E92oJ3AH9H2UttPo7ZLYILKNIUKWZHdAc7gSNZjUnNPNqOGmfkY9im7Fd1esZY3s2fifqfJv5q+sezTW51XvqHgDgH9se6yqrbbh8QjzEZ8zopNOuDvHVeXvdHYmWyWHQy7LkZKgUWAAAbhxUxdW7Rx+SewCJ3bys9XvN1Eg4HdkfFUBEN4ktOoGcxnyU+10i8Zkzu4ZctFcNS22lk5GfJP4xvkeYVFZA4OA37x/wBfrVaGxNJA+R06jqmKqL+uanXaCe5UE4Kg8Q5R8TeLfkc1l3XBVbBcBrBLZI98xK6TVsgygRw5clAtdnquY7AA0wcIPxEaDLQc1WbjPWO42tE1CAplK3sp5UxmqWtan1DnI3HkRqEileNNrnMDgajIxjeJEhMTWtoXmKY7SofILH39fL7S8lxy3DcAotutxecyoYKJoXrQvQE61iDWfZZXLbY9m59FxP8AMx7Y9nOXV1xLZm+qNjtLatUmAx4DWgue9xgBrQN5PGBzW1tm11VzQWtFKRMZOcORJynyHUrUuDcIXJ7TtDaCf39QeTo9gizbXWumf3uMcHgEHrr7p8x1hCx1zbeU3kNrt7J34hmyee9vv5rXscCAQQQcwRoQtSyhSEIVFDe16uxGnSMRk9++eAVKKTSSci7eZlx8zr6ry2NOB5bOQJdGpO9RLRswC3GarqDh4KoObXbsphw4gjNcbtb2RHv2x90PJOBoOIA5bu8RvAg+UysftNe37NRlv71+TBwA+KOXDiVsqt4OdZpdHaSabiPCSCQS0bg4AuG8AiVzna6yh9oYcWLugBmfdg+hmZ+mkolXuzLKtp70DG6J1wU2gZD55La2W6aVEGo8glok1HkBrRv1yaFSWS1NsNlxugBok83E5DmSSAuUbYbR17fUh7nYAe7TGgk5d0ZTz15nVXmaXx02+ftYsVCW0Q+0vGnZjDTnhjdn1a0hZ6r9oV6WjOhQo0GHQuBe7zlxwn/SqC5LnpWcB9UY6h0bqAOHNW1tv+j8AcTvwgQDwDnHTylac/lb9I1qvC+Kg71rkHMtbgYD0bTAKYsu1FtspH7VS7SnMYwAD0c3uE8jB5p2zX+JzYYniD9Athdlm7RhcyCCO80iQRwc1wzHQhRZajWO86NvYAyoS1sYqRye3kRu8xIWjp1eCwF+bKOY42q7pZVpy6pQBnuDNzqc+JvGmZy0nQXux+0LbZSkgNqMgVGjTPQifhMHyz1iVLGpWjaRiDh158VsbssDS1rwRhIBWNhXN03o5g7MnunNvI6kddfXirzStBeDmYcI1489yojWAGZ8l5WtRJ6j2UYkEngEtWMrtV93UxN8FTM/w1Br5YhB82lYq01Wio6sD3g2HxphGhPqB6LrpYFnr32KsteS6lgdn3qZwGTvgd09QVNTHL6+0WeQSbPtHnmr+8/ssqZmzVg/+GoMJ/1tkH0Ctrm+zZjcLrZU7VwAilT7tIciR3nZ+UrXiYoLLfDXLyve4OQexn8TnAegJzW9t+xtiqtw9g1h3dlNM9cEA9QUwfs6sjacCmZjxFzsfnMrPi4ztyVbMw4u3pPqneajJ6Zq5r2gnOVgdoLkNlqFsyw5tceG8HmPqFX0LbUpmab3DlMtPmDkUwdFNZJ7RUN2X82pDagwO3H4SeHIq5DVlHritLsjtS6yuDKhLqBOY1LJ3t5cQs2iEHe6VQOAc0gggEEaEHQpSwn2b31INmec296nP4d7emvUrdrtLsGetINGq6BqCWzpB3dD9Fgtorda3PwNp1HnKHYSfSBAHquo3pZsbMvE3MfUdfyWUtN4U6RAe6CRIEEmBvyC5dT1qM1XoOoUGNq+INqVX8JDZieQCyGz9mdWr0+0lxEFxOuX6HotltLeLKjXYZIDC3MESXSNDnv4LO7MuwWhpO/I9Vlf2nfaNayykymIBcS474a0QI4Zu9lze4bPiql5EhufU6ewXWNt9njaaeOmfvWggAmA5uscjJyPrxHNbroPpNe2ox1N+I5OBBgNHqNdMl0n0x0bvK1FxgnXXy4eSk3Js9abX+4p90ZGq4QwHgCRBPQ+Q1VWLbTGMvacYcQNI1PLKI91eXBtRWp2Y2XFgaXvewYYdD83NDiMhOeh8XotJE+2bJGgYbaXOrMAc+G0jTbnEQW5kEt4DNPVNo6+VKqaYggNq0smhx0D259m47s4M7lSWO1f4j+1LnOw06bXPGIkAyQ3vOkkANBmR0N/cNIDtP2kMY0jAKD8LQWvMuGDdMDnOucLDbQXBUdUdlPa088UQMt4+qz229k/YLVTvGzN+5rFzLRSbkG1iJe0cA6MbeDmnyVhYL2fRJotI+4cQah8VSk4YqZcd7ixwaeJaSrC92MtNmtNAHF2lJ76Zz/fUO+0jfnBHk4rfN/TFmLKy2htRrXsMtcAQeIIkFSAOHn1Cx32XWt1SxmdKVRzGn+EgPA6YiPRbNjVm+NHaL8ZEQNTHAgE/RSOxERqqygcNSOYPQq1lWFSLRQbMxqARGRzA4api2BtNoOZJ4xHsprs2sPKPQx9FWX2+XBo4IGKNcue0bsQyGmWZ+S8va1OExgAgudUcCQ1o1OUT67inrBZMLg95gZ/KFJvGhjpEUz3oOhAJaZzB4glTrZPCTTF1+LC8scTkHMORdE4XNJOEkAkZkZbspl2x2XJZ273vFRjBiLG1GPc5wAwsZBwDIT4YGWhPBay12dtU4m+n/Sx+K9Xn+X213zObm6xV+XFTtOTxlqB5+8rIXvsEW50DHIyW+urfddYrWAjco/ZayF0ZcKFge12BzS143b/ANc1pbntQwimXfeNByO8DcDxGvkOS1O09yY2EsjGB3Dx34T5rmBrlrg4ZOB6ghGW0DksFRbHaBUY17d+o4HePVTKTJWQ7ZHOa9rmktM5EbjuPqurWPaRjqbC7xFrS7+YjP3XM6FGSAOIXSbNs03A3FkcInzjNWb+laFYjbS6o+8aNJcPL4x9Vt1Gt9m7RhG/Vvn+suq6dTYji9rZMDr+vVQ6VmqOdFMaau3Drx5K4vWwOp1nMiGmCzkCTLehkeUKTVqClTJBDWsaXOcdzRmTG8/muPVz7dOeb1cT7OKjmAOMwM4+qU+7WvaQ9oe06hwkLnjNvK/aDs6JwzkXE4jzJaO77jzXStnL2Za6eKMLwM2nfxjccs5Go4QQk9XqY55tXsOKQNahOASXgkucziQ7XD7jeY0Ls2Jo17Ka4cKQpmKjnGamMCSA3IRmCD+S6m+mN/XmuP7cOdZLVUY2ezqtD2NkhpzIMnfhOLo4LeaxqZYdqG0KOGz06YtGLszaHQT2cwCJ8O8kDLTXVQhBqvbjNor5mq84jTZG5xEFxB+BsDXMQQqjZS6f2uqWFwJJGFomSTqcIzLBxGei1t+V7Dd9PsmOdUtEgksOGDugNyaPPM81LF1D2fpsdaa5qP7rKNKTAEuDnhoAGQEfLfqtLSqsYaLm+GJPkaclc1oWh5c7c6q6XNGgyhrcvwj5lbCy0alq7KhTOFz5aHZnCzw4oG4Na467uauOfVa37J7k7G66YeCDWLqxmJh8CmR5sawxzVrarMaboP8A0VoKTG02ACA1jQBuAa0QB6BZ+tb+1GLdicB/LkPnKtahmhQxPPkPqpTtTyJ+aduPOo6eDf8AcvbcIqO5wR6KRUmzn7tp4OI+R/NO22zNb3wJJUaxZsePI/MLwWogRuVQwe9rICqbQ5wd3HH6emiuXYHg5RzHzKimwA+F0+axWvEOjanjxAH2P66KZRtYne08/wA0j9mcDpKWyz8RCsF7YrViyf0Kj3lZcJkaKNZXAQ3jp5/9q0qOxUzxC0yztsbLSP1K43tZZcFpdAgPh/KTk73BPVdnqt46LN31syy0yXCInCRk4Tz+hUGF2Ufm9nIOHrB+YWss9NZy4LudStdSm4Zsa4TxGJsHqIW0sdnUon7P2EvrU2j8TS7+VvePyjqunLPbJ3Zgaajhm4Q3+XWev05rRLpzPChCELSMTt7YcJZWGmKHci7KesBZW8bvqV7PXZTEktbA44XB5aOMtaV1e8rE2vSfTfo4ETvB3Ecwc+i5vZrVVsz309HjuvHlm1w4AjMHmuH5eNdfx9ZXI3VTTqsAILSDIzlrpOpjXIHLitvs9tBUq2xmIy7sYkCD3CHCRyLjEf5h4qPf2zlOq8vpl9FxJLh2ZfTk6wAQRPCSFY7KbPtswc8lz6jssTgAY4NaPCCecnoFy46l/wBde5krdVagdm3QgEDhOo6GR0WT252bFpbSeWmoaL8TqYMOqUXR2jGnc6ACP5Y3rRWd0ECfCIB6kn3KsXtZU34XexXfXnfPF62umy1l9gFShTZh7J81MYOCHHE4kySXDXTzhQ6OpLQS4yXOglxJ1JcdCd5yXbb02Js9R7nlkOdmSx5AJ/Fh0noq0/Z/QmQ+r1cw/wC1XWfXObussZnLWTuA4Dnz+kk9n2EuPsKfbVGxVqDJu9lPc3kTkT5DeFDuHZCjRqipUJqRBYDhwggyHEDUjdOWWkxGhvm9RSbAzcfbmU0k/tU7ZX0GM7NpzPi/JQLKwxSpEkEgB0agnX+5wVdZLMbRXDn+EEnP4nTl7/JXV20sdaRo3fz0+Z/sUqpFgpig4dkGknGXkgyWy0N35GQeOpVjeZBcHDQj9fNR3RieW+HJrZ4NyJ6mUg1ZaOX0y+iKl3a7NzeLT7EFMuMKFUtnZ5jWD7ghVZ2gDTFUFs7xmEF2M8tIaR7BuS8B1DeUTuMmfb5Jiz2xr+81wdOsdfTMyn2P9ySPQD3hQTbDXjI55wRu0n6qfeTmhkgQd3zVNQbkI3k9c4B9AFLvOp3QFRWUnzUb5z6Z/ROW/aIWd2DCXucJjQAaST1/9ZSWKn3i7cJA81V3/d2J5qt7xwQGbsQdiact/wAiAdQFju3mbFklqysdZtZuOTOeW7LWPUeqXaLQ1jXOcQ1rRJJ0AAzJVDQvGnQY6taD2fDuluPxYcNOZxQYgAxnnCw163/Xt9VtGk0hjnAMpDNzjuLyNTvjQc4lXm2zalyNHcDv2q0Wi0NaQwltOnOpDcyTzOR6ro9yXMBBeP6fz/JQ9k9nW2WixhguAzO7EcyfVamzNXScomheoCFtAhCEAsxtns8a7RVpZVmDd8beBG+P1uWnQpZo4zTvF7e69gniDHsfzUqlb53R7rTbbbJdsDVoy1+ZOHUH8QGjubd+uq5c686tB/Z2lgn4XjJjxxB0B5LlmNa21K3qQy1SsgzaCi395jZzLSW+rZjrCsrJflnd4a9I/wDkZ8pQaIVUrtFRvv8AszPFXpD/AMjZ9AZUSrtfSOVD713GcLB5ud+SDRWm1hgLnOwgak7gqgbSWMmTUk8w/wD4qkq2kPOO0VWuI8NNubGnyE4jzKds+OtlRbhZvquGX9Ld5VTV4+myqwPov8R3GQRMGODhnkfYhaKwWbsmaQ5w6gfo+5UTZ+5W0GyQSZxQ7UuOr3c+StnjFJJ03oKuqw7jHKBA6Joy1sTP6npqmb1tFqpEvbZ+2oDxhhPbgASXNYRFSM8gQck52zajGPpkOY9oc1w0LTmD6FBWW6pCr6Wbw4iQCDyOc5qXeolRKVdjWODjD8sIzk/kpRoa1z0S10SzEAQ5jnNOWbS3CRpw3g+aqLtr1wadEntn6VHwG6NMugAakDLnmclLup9oqdwAYYiXAENB5/nPktJdV2ii0gEucTLnHjy4Dkk427qy+YhFtSn4mu825j2zCZqWjtDnkBx1P5LQryFv4jJ3ntLZ7M372qxpjJgMvPkxua5ptRtpVtcspzSo6QPG8fxEaD+EdSV2K1bMWOocT7JZ3OOrjSpyfMxK8obLWJhltks4I39kz6hPijhtx7OV7W/7mm5/F8EMHm85fVdm2L2Np2EYiRUruEOqRk0b2sG4cTqfZaSmwAQAABoBkB0T9NquBym1TaDUzSYpdMLQcQhCIEIQgEIQgFn9o9lqVqaQWNJOZaR3SePFruYWgQVLNHGbbsq+znCxmJo+FwDnRw72Th5EdVV1Lps9QxUs9Od+FgDh5iA72XcbVSa8Q4Bw5/rJUNv2epP3A8A4THkdQs/EcjdshZj4S5nmB/uCdpbKUf8ANeeQw/kugVdmSPC548nBw9HCfdMf/H6o/wAU9ac/JwU9FFd2zlBhBwlx4vk+xhq0FGWxETuO8eQ0CU25ao/xR/8Amf8AmltumqD+8b/od/yUU5Y398iT3hvJ1H6PormxMaZD/MdM/wBdVQm668giowZ6w7KOW9XmFWCg2qvmAW08jEQD6En6c+Si7PWAiysB1mo4Dk55cfmYV9Xuym4y5gJ6/JSH0CRAy+g5KejNssPaPAic8/Lz3J2hshSFTGS48nEEzyIAy91orPZwwQ0eZ3nzTsLWGGaNEMENEAbglwlwiFpSIRCXCMKBEL0BKwpYagSxqk0mJLGKVTYiF02p9oSGhOKoEIQgEIQgEIQgElxXpSHIG3ph6femXBFMOCQQniEktUDUIhOYUYUDcIwpzCjCgbhGFOYUYUDeFGFOYUYUDcIwpzCvcKBrCvcKcwpQYgaDU41iWGJ1rEHjGJ9rUNalgKo9AXqEIBCEIBCEIBCEFAkpJSiklA25NuCeISCEUzC8hO4V5hQNwvITuFeYUDcIhOYUQgbhEJyEYUDcIhOYUYUCMKITmFKDUDYalBqcDEoNQJa1LASgF6AiABKQhAIQhAIQhAIQhAIQhAleFKhCBBC8hLXkIEYUYUuEQgbwowpyEQgbwowpyEQgawr3CnIRCBvCvcKXC9hAjCvYSoXsIEwvQF7C9QeQvUIQCEIQCEIQCEIQCEIQCEIQCEIQC8heoQeQiF6hB5CIXqEHkIheoQeQiF6hB5C9QhAIQhAIQhAIQhAIQhAIQhAIQh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6" t="79" r="37648" b="65005"/>
          <a:stretch/>
        </p:blipFill>
        <p:spPr bwMode="auto">
          <a:xfrm>
            <a:off x="3347864" y="2247774"/>
            <a:ext cx="2880320" cy="19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8126"/>
            <a:ext cx="3120281" cy="19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50826"/>
            <a:ext cx="2562577" cy="17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95786" y="184482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Motorek regulace teploty</a:t>
            </a:r>
          </a:p>
          <a:p>
            <a:r>
              <a:rPr lang="cs-CZ" b="1" dirty="0" smtClean="0"/>
              <a:t>vzduchu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68184" y="184482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Motorek čerpadla paliva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7975" y="184482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Motorek střešního okna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558" y="45188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Motorek naklápění světla </a:t>
            </a:r>
            <a:endParaRPr lang="cs-CZ" b="1" dirty="0" smtClean="0"/>
          </a:p>
          <a:p>
            <a:r>
              <a:rPr lang="cs-CZ" b="1" dirty="0" smtClean="0"/>
              <a:t>a </a:t>
            </a:r>
            <a:r>
              <a:rPr lang="cs-CZ" b="1" dirty="0"/>
              <a:t>skla zrcátka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3" y="5373215"/>
            <a:ext cx="1734681" cy="10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86" y="5373216"/>
            <a:ext cx="1333086" cy="10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525999" y="454662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Motorek ostřikovačů 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562577" cy="1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0677" y="4726428"/>
            <a:ext cx="1493625" cy="192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678178" y="4518868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Elektrická vysouvací </a:t>
            </a:r>
          </a:p>
          <a:p>
            <a:r>
              <a:rPr lang="cs-CZ" b="1" dirty="0" smtClean="0"/>
              <a:t>anténa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318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http://homen.vsb.cz/~</a:t>
            </a:r>
            <a:r>
              <a:rPr lang="cs-CZ" sz="2000" dirty="0" smtClean="0">
                <a:hlinkClick r:id="rId2"/>
              </a:rPr>
              <a:t>vac174/vyuka/EP%20PEZ+USP/Studijni_opory/Motory_v_aute.pdf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dspace.vutbr.cz/bitstream/handle/11012/14495/Vlastnosti%20st%C4%9Bra%C4%8Dov%C3%A9ho%20motorku.pdf?sequence=1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iautodily.cz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www.uzimex.cz/soubory/20070103_maxon_serial.pdf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http://</a:t>
            </a:r>
            <a:r>
              <a:rPr lang="cs-CZ" sz="2000" dirty="0" smtClean="0">
                <a:hlinkClick r:id="rId6"/>
              </a:rPr>
              <a:t>robotika.cz/articles/steppers/cs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fei1.vsb.cz/kat420/vyuka/hgf/rozvody_lomy/04_el_stroje.pdf</a:t>
            </a:r>
            <a:endParaRPr lang="cs-CZ" sz="2000" dirty="0" smtClean="0"/>
          </a:p>
          <a:p>
            <a:r>
              <a:rPr lang="cs-CZ" sz="2000">
                <a:hlinkClick r:id="rId8"/>
              </a:rPr>
              <a:t>http://</a:t>
            </a:r>
            <a:r>
              <a:rPr lang="cs-CZ" sz="2000" smtClean="0">
                <a:hlinkClick r:id="rId8"/>
              </a:rPr>
              <a:t>www.odbornecasopisy.cz/res/pdf/42921.pdf</a:t>
            </a:r>
            <a:endParaRPr lang="cs-CZ" sz="200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hlinkClick r:id="rId9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483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3906" r="3715" b="6209"/>
          <a:stretch/>
        </p:blipFill>
        <p:spPr bwMode="auto">
          <a:xfrm>
            <a:off x="4684665" y="3356993"/>
            <a:ext cx="4406747" cy="30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pPr algn="l"/>
            <a:r>
              <a:rPr lang="cs-CZ" sz="2400" b="1" dirty="0" smtClean="0"/>
              <a:t>Zapojení</a:t>
            </a:r>
            <a:br>
              <a:rPr lang="cs-CZ" sz="2400" b="1" dirty="0" smtClean="0"/>
            </a:br>
            <a:r>
              <a:rPr lang="cs-CZ" sz="2400" b="1" dirty="0" smtClean="0"/>
              <a:t>Momentová  charakteristika</a:t>
            </a:r>
            <a:br>
              <a:rPr lang="cs-CZ" sz="2400" b="1" dirty="0" smtClean="0"/>
            </a:br>
            <a:r>
              <a:rPr lang="cs-CZ" sz="2400" b="1" dirty="0" smtClean="0"/>
              <a:t>Praktické provedení</a:t>
            </a:r>
            <a:endParaRPr lang="cs-CZ" sz="2400" b="1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>
                <a:solidFill>
                  <a:schemeClr val="bg1"/>
                </a:solidFill>
              </a:rPr>
              <a:t>Komutátorový motor sériový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5152"/>
          <a:stretch/>
        </p:blipFill>
        <p:spPr bwMode="auto">
          <a:xfrm>
            <a:off x="4572000" y="1807356"/>
            <a:ext cx="4572000" cy="21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3" y="3606722"/>
            <a:ext cx="4042420" cy="259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4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pPr algn="l"/>
            <a:r>
              <a:rPr lang="cs-CZ" sz="2400" b="1" dirty="0" smtClean="0"/>
              <a:t>Zapojení</a:t>
            </a:r>
            <a:br>
              <a:rPr lang="cs-CZ" sz="2400" b="1" dirty="0" smtClean="0"/>
            </a:br>
            <a:r>
              <a:rPr lang="cs-CZ" sz="2400" b="1" dirty="0" smtClean="0"/>
              <a:t>Momentová charakteristika</a:t>
            </a:r>
            <a:br>
              <a:rPr lang="cs-CZ" sz="2400" b="1" dirty="0" smtClean="0"/>
            </a:br>
            <a:r>
              <a:rPr lang="cs-CZ" sz="2400" b="1" dirty="0" smtClean="0"/>
              <a:t>Praktické provedení</a:t>
            </a:r>
            <a:endParaRPr lang="cs-CZ" sz="2400" b="1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>
                <a:solidFill>
                  <a:schemeClr val="bg1"/>
                </a:solidFill>
              </a:rPr>
              <a:t>Komutátorový motor </a:t>
            </a:r>
            <a:r>
              <a:rPr lang="cs-CZ" kern="0" dirty="0" smtClean="0">
                <a:solidFill>
                  <a:schemeClr val="bg1"/>
                </a:solidFill>
              </a:rPr>
              <a:t>derivační </a:t>
            </a:r>
            <a:endParaRPr lang="cs-CZ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862188"/>
            <a:ext cx="4355976" cy="25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3266"/>
            <a:ext cx="4194707" cy="231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999"/>
            <a:ext cx="4305474" cy="27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pPr algn="l"/>
            <a:r>
              <a:rPr lang="cs-CZ" sz="2400" b="1" dirty="0" smtClean="0"/>
              <a:t>Zapojení</a:t>
            </a:r>
            <a:br>
              <a:rPr lang="cs-CZ" sz="2400" b="1" dirty="0" smtClean="0"/>
            </a:br>
            <a:r>
              <a:rPr lang="cs-CZ" sz="2400" b="1" dirty="0" smtClean="0"/>
              <a:t>Momentová charakteristika</a:t>
            </a:r>
            <a:br>
              <a:rPr lang="cs-CZ" sz="2400" b="1" dirty="0" smtClean="0"/>
            </a:br>
            <a:r>
              <a:rPr lang="cs-CZ" sz="2400" b="1" dirty="0" smtClean="0"/>
              <a:t>Praktické provedení</a:t>
            </a:r>
            <a:endParaRPr lang="cs-CZ" sz="2400" b="1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>
                <a:solidFill>
                  <a:schemeClr val="bg1"/>
                </a:solidFill>
              </a:rPr>
              <a:t>Komutátorový </a:t>
            </a:r>
            <a:r>
              <a:rPr lang="cs-CZ" kern="0" dirty="0" smtClean="0">
                <a:solidFill>
                  <a:schemeClr val="bg1"/>
                </a:solidFill>
              </a:rPr>
              <a:t>motor s PM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211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60916"/>
            <a:ext cx="3629000" cy="233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" y="3789040"/>
            <a:ext cx="3271837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07" y="3841405"/>
            <a:ext cx="2088232" cy="218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02" y="1786921"/>
            <a:ext cx="3746366" cy="22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pPr algn="l"/>
            <a:r>
              <a:rPr lang="cs-CZ" sz="2400" b="1" dirty="0" smtClean="0"/>
              <a:t>Zapojení</a:t>
            </a:r>
            <a:br>
              <a:rPr lang="cs-CZ" sz="2400" b="1" dirty="0" smtClean="0"/>
            </a:br>
            <a:r>
              <a:rPr lang="cs-CZ" sz="2400" b="1" dirty="0" smtClean="0"/>
              <a:t>Momentová charakteristika</a:t>
            </a:r>
            <a:br>
              <a:rPr lang="cs-CZ" sz="2400" b="1" dirty="0" smtClean="0"/>
            </a:br>
            <a:r>
              <a:rPr lang="cs-CZ" sz="2400" b="1" dirty="0" smtClean="0"/>
              <a:t>Praktické provedení s řídící jednotkou</a:t>
            </a:r>
            <a:endParaRPr lang="cs-CZ" sz="2400" b="1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err="1" smtClean="0">
                <a:solidFill>
                  <a:schemeClr val="bg1"/>
                </a:solidFill>
              </a:rPr>
              <a:t>Bezkomutátorový</a:t>
            </a:r>
            <a:r>
              <a:rPr lang="cs-CZ" kern="0" dirty="0" smtClean="0">
                <a:solidFill>
                  <a:schemeClr val="bg1"/>
                </a:solidFill>
              </a:rPr>
              <a:t> motor EC (BLDC)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06" y="4031180"/>
            <a:ext cx="3731626" cy="242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1362"/>
            <a:ext cx="3257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805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>
                <a:solidFill>
                  <a:schemeClr val="bg1"/>
                </a:solidFill>
              </a:rPr>
              <a:t>Aplikace motorků v automobilu</a:t>
            </a:r>
            <a:endParaRPr lang="cs-CZ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36" y="2708920"/>
            <a:ext cx="42336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Spouštěč - vlastnosti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844824"/>
            <a:ext cx="9108504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800" dirty="0" smtClean="0"/>
              <a:t> </a:t>
            </a:r>
          </a:p>
          <a:p>
            <a:pPr marL="0" indent="0" algn="just"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Stejnosměrný sériový motor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Moment </a:t>
            </a:r>
            <a:r>
              <a:rPr lang="cs-CZ" sz="1800" b="1" dirty="0">
                <a:solidFill>
                  <a:srgbClr val="FF0000"/>
                </a:solidFill>
              </a:rPr>
              <a:t>spouštěče </a:t>
            </a:r>
            <a:r>
              <a:rPr lang="cs-CZ" sz="1600" dirty="0"/>
              <a:t>má parabolický průběh.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Při </a:t>
            </a:r>
            <a:r>
              <a:rPr lang="cs-CZ" sz="1600" dirty="0"/>
              <a:t>nulových otáčkách </a:t>
            </a:r>
            <a:r>
              <a:rPr lang="cs-CZ" sz="1600" dirty="0" smtClean="0"/>
              <a:t>(nejvyšším proudu)</a:t>
            </a:r>
          </a:p>
          <a:p>
            <a:pPr marL="0" indent="0">
              <a:buNone/>
            </a:pPr>
            <a:r>
              <a:rPr lang="cs-CZ" sz="1600" dirty="0" smtClean="0"/>
              <a:t>dosahuje maximální hodnoty a  </a:t>
            </a:r>
            <a:r>
              <a:rPr lang="cs-CZ" sz="1600" dirty="0"/>
              <a:t>po rozběhu klesá. </a:t>
            </a:r>
          </a:p>
          <a:p>
            <a:pPr marL="0" indent="0">
              <a:buNone/>
            </a:pPr>
            <a:endParaRPr lang="cs-CZ" sz="1600" b="1" dirty="0" smtClean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9933"/>
                </a:solidFill>
              </a:rPr>
              <a:t>Výkon </a:t>
            </a:r>
            <a:r>
              <a:rPr lang="cs-CZ" sz="1800" b="1" dirty="0">
                <a:solidFill>
                  <a:srgbClr val="FF9933"/>
                </a:solidFill>
              </a:rPr>
              <a:t>spouštěče </a:t>
            </a:r>
            <a:r>
              <a:rPr lang="cs-CZ" sz="1600" dirty="0"/>
              <a:t>má parabolický průběh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s maximem, které </a:t>
            </a:r>
            <a:r>
              <a:rPr lang="cs-CZ" sz="1600" dirty="0"/>
              <a:t>nastává při proudu I</a:t>
            </a:r>
            <a:r>
              <a:rPr lang="cs-CZ" sz="900" dirty="0"/>
              <a:t>K</a:t>
            </a:r>
            <a:r>
              <a:rPr lang="cs-CZ" sz="1600" dirty="0"/>
              <a:t>/2. </a:t>
            </a:r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r>
              <a:rPr lang="cs-CZ" sz="1600" i="1" dirty="0" smtClean="0"/>
              <a:t>I</a:t>
            </a:r>
            <a:r>
              <a:rPr lang="cs-CZ" sz="900" i="1" dirty="0" smtClean="0"/>
              <a:t>K</a:t>
            </a:r>
            <a:r>
              <a:rPr lang="cs-CZ" sz="1600" i="1" dirty="0" smtClean="0"/>
              <a:t> </a:t>
            </a:r>
            <a:r>
              <a:rPr lang="cs-CZ" sz="1600" i="1" dirty="0"/>
              <a:t>je proud, </a:t>
            </a:r>
            <a:r>
              <a:rPr lang="cs-CZ" sz="1600" i="1" dirty="0" smtClean="0"/>
              <a:t>který teče </a:t>
            </a:r>
            <a:r>
              <a:rPr lang="cs-CZ" sz="1600" i="1" dirty="0"/>
              <a:t>do stojícího spouštěče </a:t>
            </a:r>
            <a:endParaRPr lang="cs-CZ" sz="1600" i="1" dirty="0" smtClean="0"/>
          </a:p>
          <a:p>
            <a:pPr marL="0" indent="0">
              <a:buNone/>
            </a:pPr>
            <a:r>
              <a:rPr lang="cs-CZ" sz="1600" i="1" dirty="0" smtClean="0"/>
              <a:t>( </a:t>
            </a:r>
            <a:r>
              <a:rPr lang="cs-CZ" sz="1600" i="1" dirty="0"/>
              <a:t>na obr. </a:t>
            </a:r>
            <a:r>
              <a:rPr lang="cs-CZ" sz="1600" i="1" dirty="0" smtClean="0"/>
              <a:t>je I</a:t>
            </a:r>
            <a:r>
              <a:rPr lang="cs-CZ" sz="900" i="1" dirty="0" smtClean="0"/>
              <a:t>K</a:t>
            </a:r>
            <a:r>
              <a:rPr lang="cs-CZ" sz="1600" i="1" dirty="0" smtClean="0"/>
              <a:t> </a:t>
            </a:r>
            <a:r>
              <a:rPr lang="cs-CZ" sz="1600" i="1" dirty="0"/>
              <a:t>cca 320 A). </a:t>
            </a:r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483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Spouštěč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AutoShape 4" descr="data:image/jpeg;base64,/9j/4AAQSkZJRgABAQAAAQABAAD/2wCEAAkGBxQSEhUUEhQVFBQXFxUYFBUXFxQaFRgUFxYcFxcYGhgYHCggGh0lHRYYIjEhJSkrLi4uFx8zODMtNygtLisBCgoKDg0OFxAQFywkHBwsLCwsLCwsLCwsLCwsLCwsLCwsLCwsLCwsLCwsKywsLCwsLCwsLCwsLCwsLCwsLCwsN//AABEIANcA6gMBIgACEQEDEQH/xAAcAAABBQEBAQAAAAAAAAAAAAAAAgMEBQYHAQj/xABBEAABAwEFBQYDBQYGAgMAAAABAAIRAwQFEiExBkFRYYETIjJxkaFCscEHI1LR8BQzYnKCokNTksLS4YPxFnOT/8QAGAEBAQEBAQAAAAAAAAAAAAAAAAECAwT/xAAfEQEBAQEBAAICAwAAAAAAAAAAARECIRIxA0EiUXH/2gAMAwEAAhEDEQA/AO4oQhAIQhAIQhAIQhAIQhAIQhAIUS8LypUBNV7WcAdT5NGZ6LI3rt0TIs7I/jfr0aPqeilsg2lotDabS57mtaN7iAPdZa9duKbJFBvaH8TpDPTU+ywtvvCpVOKo9zzxJ08hoOiguqrF6Vc3htHaKp71VwH4WnC30GvWVA/bDMyZ81AfVTD6yiLmntBXpmWVqjf6iR6GR7K8uv7RarCBaGCq3e5sNf6eE+ywpqJIcg73dF70bUzHReHDePiaeDhqCpy4Fdl41bNUFWi7C4aj4XD8LhvC7Lsxf7LZSxt7rxlUZva76g7ityi4QhC0BCEIBCEIBCEIBCEIBCEIBCEIBCrLVf1CnkX4iDBDZdB4EjIHkSk0toKDviLfNp+imwxarxzozOQVHatoP8pv9T8m9AMz7Khtd5OqHvuL+WjPRS9RcaitftFsw4ugT3QTPIHT3WJvjb175bSdTpDjjY6p84HQdUt9Rx3wOAyTfY8gVi9VcZutXLyXOcXE6uJknqo76y0Na5aL9abQT8TZY7/UyCqi37OVWiaTu0H4HwHf0vAA6OHVQxXPrqO+vKj1HEEtILXDxNIhw8x9U3KrJYJkkukcAIA+q9lJa0qyu+7XVDACCExhKsLNdjnZwtPdmzQBGKFob7ZSstnOQxEQBvQxy6u2CQpuzV9OsddtUSW6VG/iYdeu8cwq+0VJJKahEfQ9CsHta5plrgC0jQgiQU4sb9l95mpZnUnGXUXQP/rdm33xDoFsl0lUIQhUCEIQCEIQCEJi1WynTE1HtYN2IgT5cUD6FnbZtWwfumOqHiZY3+4Yv7Vl7y2qtFQlragZuimIjzeZOXIhYvci/GtzfN8U7MzE+S4+Cm2MbjyG4czkFzbaLaCrWI7er2VEkTQpvc3EycwXtGN5jhA5KJXDxmDJdrUeScxrxJPnkhthp029oXYn/E92oJ3AH9H2UttPo7ZLYILKNIUKWZHdAc7gSNZjUnNPNqOGmfkY9im7Fd1esZY3s2fifqfJv5q+sezTW51XvqHgDgH9se6yqrbbh8QjzEZ8zopNOuDvHVeXvdHYmWyWHQy7LkZKgUWAAAbhxUxdW7Rx+SewCJ3bys9XvN1Eg4HdkfFUBEN4ktOoGcxnyU+10i8Zkzu4ZctFcNS22lk5GfJP4xvkeYVFZA4OA37x/wBfrVaGxNJA+R06jqmKqL+uanXaCe5UE4Kg8Q5R8TeLfkc1l3XBVbBcBrBLZI98xK6TVsgygRw5clAtdnquY7AA0wcIPxEaDLQc1WbjPWO42tE1CAplK3sp5UxmqWtan1DnI3HkRqEileNNrnMDgajIxjeJEhMTWtoXmKY7SofILH39fL7S8lxy3DcAotutxecyoYKJoXrQvQE61iDWfZZXLbY9m59FxP8AMx7Y9nOXV1xLZm+qNjtLatUmAx4DWgue9xgBrQN5PGBzW1tm11VzQWtFKRMZOcORJynyHUrUuDcIXJ7TtDaCf39QeTo9gizbXWumf3uMcHgEHrr7p8x1hCx1zbeU3kNrt7J34hmyee9vv5rXscCAQQQcwRoQtSyhSEIVFDe16uxGnSMRk9++eAVKKTSSci7eZlx8zr6ry2NOB5bOQJdGpO9RLRswC3GarqDh4KoObXbsphw4gjNcbtb2RHv2x90PJOBoOIA5bu8RvAg+UysftNe37NRlv71+TBwA+KOXDiVsqt4OdZpdHaSabiPCSCQS0bg4AuG8AiVzna6yh9oYcWLugBmfdg+hmZ+mkolXuzLKtp70DG6J1wU2gZD55La2W6aVEGo8glok1HkBrRv1yaFSWS1NsNlxugBok83E5DmSSAuUbYbR17fUh7nYAe7TGgk5d0ZTz15nVXmaXx02+ftYsVCW0Q+0vGnZjDTnhjdn1a0hZ6r9oV6WjOhQo0GHQuBe7zlxwn/SqC5LnpWcB9UY6h0bqAOHNW1tv+j8AcTvwgQDwDnHTylac/lb9I1qvC+Kg71rkHMtbgYD0bTAKYsu1FtspH7VS7SnMYwAD0c3uE8jB5p2zX+JzYYniD9Athdlm7RhcyCCO80iQRwc1wzHQhRZajWO86NvYAyoS1sYqRye3kRu8xIWjp1eCwF+bKOY42q7pZVpy6pQBnuDNzqc+JvGmZy0nQXux+0LbZSkgNqMgVGjTPQifhMHyz1iVLGpWjaRiDh158VsbssDS1rwRhIBWNhXN03o5g7MnunNvI6kddfXirzStBeDmYcI1489yojWAGZ8l5WtRJ6j2UYkEngEtWMrtV93UxN8FTM/w1Br5YhB82lYq01Wio6sD3g2HxphGhPqB6LrpYFnr32KsteS6lgdn3qZwGTvgd09QVNTHL6+0WeQSbPtHnmr+8/ssqZmzVg/+GoMJ/1tkH0Ctrm+zZjcLrZU7VwAilT7tIciR3nZ+UrXiYoLLfDXLyve4OQexn8TnAegJzW9t+xtiqtw9g1h3dlNM9cEA9QUwfs6sjacCmZjxFzsfnMrPi4ztyVbMw4u3pPqneajJ6Zq5r2gnOVgdoLkNlqFsyw5tceG8HmPqFX0LbUpmab3DlMtPmDkUwdFNZJ7RUN2X82pDagwO3H4SeHIq5DVlHritLsjtS6yuDKhLqBOY1LJ3t5cQs2iEHe6VQOAc0gggEEaEHQpSwn2b31INmec296nP4d7emvUrdrtLsGetINGq6BqCWzpB3dD9Fgtorda3PwNp1HnKHYSfSBAHquo3pZsbMvE3MfUdfyWUtN4U6RAe6CRIEEmBvyC5dT1qM1XoOoUGNq+INqVX8JDZieQCyGz9mdWr0+0lxEFxOuX6HotltLeLKjXYZIDC3MESXSNDnv4LO7MuwWhpO/I9Vlf2nfaNayykymIBcS474a0QI4Zu9lze4bPiql5EhufU6ewXWNt9njaaeOmfvWggAmA5uscjJyPrxHNbroPpNe2ox1N+I5OBBgNHqNdMl0n0x0bvK1FxgnXXy4eSk3Js9abX+4p90ZGq4QwHgCRBPQ+Q1VWLbTGMvacYcQNI1PLKI91eXBtRWp2Y2XFgaXvewYYdD83NDiMhOeh8XotJE+2bJGgYbaXOrMAc+G0jTbnEQW5kEt4DNPVNo6+VKqaYggNq0smhx0D259m47s4M7lSWO1f4j+1LnOw06bXPGIkAyQ3vOkkANBmR0N/cNIDtP2kMY0jAKD8LQWvMuGDdMDnOucLDbQXBUdUdlPa088UQMt4+qz229k/YLVTvGzN+5rFzLRSbkG1iJe0cA6MbeDmnyVhYL2fRJotI+4cQah8VSk4YqZcd7ixwaeJaSrC92MtNmtNAHF2lJ76Zz/fUO+0jfnBHk4rfN/TFmLKy2htRrXsMtcAQeIIkFSAOHn1Cx32XWt1SxmdKVRzGn+EgPA6YiPRbNjVm+NHaL8ZEQNTHAgE/RSOxERqqygcNSOYPQq1lWFSLRQbMxqARGRzA4api2BtNoOZJ4xHsprs2sPKPQx9FWX2+XBo4IGKNcue0bsQyGmWZ+S8va1OExgAgudUcCQ1o1OUT67inrBZMLg95gZ/KFJvGhjpEUz3oOhAJaZzB4glTrZPCTTF1+LC8scTkHMORdE4XNJOEkAkZkZbspl2x2XJZ273vFRjBiLG1GPc5wAwsZBwDIT4YGWhPBay12dtU4m+n/Sx+K9Xn+X213zObm6xV+XFTtOTxlqB5+8rIXvsEW50DHIyW+urfddYrWAjco/ZayF0ZcKFge12BzS143b/ANc1pbntQwimXfeNByO8DcDxGvkOS1O09yY2EsjGB3Dx34T5rmBrlrg4ZOB6ghGW0DksFRbHaBUY17d+o4HePVTKTJWQ7ZHOa9rmktM5EbjuPqurWPaRjqbC7xFrS7+YjP3XM6FGSAOIXSbNs03A3FkcInzjNWb+laFYjbS6o+8aNJcPL4x9Vt1Gt9m7RhG/Vvn+suq6dTYji9rZMDr+vVQ6VmqOdFMaau3Drx5K4vWwOp1nMiGmCzkCTLehkeUKTVqClTJBDWsaXOcdzRmTG8/muPVz7dOeb1cT7OKjmAOMwM4+qU+7WvaQ9oe06hwkLnjNvK/aDs6JwzkXE4jzJaO77jzXStnL2Za6eKMLwM2nfxjccs5Go4QQk9XqY55tXsOKQNahOASXgkucziQ7XD7jeY0Ls2Jo17Ka4cKQpmKjnGamMCSA3IRmCD+S6m+mN/XmuP7cOdZLVUY2ezqtD2NkhpzIMnfhOLo4LeaxqZYdqG0KOGz06YtGLszaHQT2cwCJ8O8kDLTXVQhBqvbjNor5mq84jTZG5xEFxB+BsDXMQQqjZS6f2uqWFwJJGFomSTqcIzLBxGei1t+V7Dd9PsmOdUtEgksOGDugNyaPPM81LF1D2fpsdaa5qP7rKNKTAEuDnhoAGQEfLfqtLSqsYaLm+GJPkaclc1oWh5c7c6q6XNGgyhrcvwj5lbCy0alq7KhTOFz5aHZnCzw4oG4Na467uauOfVa37J7k7G66YeCDWLqxmJh8CmR5sawxzVrarMaboP8A0VoKTG02ACA1jQBuAa0QB6BZ+tb+1GLdicB/LkPnKtahmhQxPPkPqpTtTyJ+aduPOo6eDf8AcvbcIqO5wR6KRUmzn7tp4OI+R/NO22zNb3wJJUaxZsePI/MLwWogRuVQwe9rICqbQ5wd3HH6emiuXYHg5RzHzKimwA+F0+axWvEOjanjxAH2P66KZRtYne08/wA0j9mcDpKWyz8RCsF7YrViyf0Kj3lZcJkaKNZXAQ3jp5/9q0qOxUzxC0yztsbLSP1K43tZZcFpdAgPh/KTk73BPVdnqt46LN31syy0yXCInCRk4Tz+hUGF2Ufm9nIOHrB+YWss9NZy4LudStdSm4Zsa4TxGJsHqIW0sdnUon7P2EvrU2j8TS7+VvePyjqunLPbJ3Zgaajhm4Q3+XWev05rRLpzPChCELSMTt7YcJZWGmKHci7KesBZW8bvqV7PXZTEktbA44XB5aOMtaV1e8rE2vSfTfo4ETvB3Ecwc+i5vZrVVsz309HjuvHlm1w4AjMHmuH5eNdfx9ZXI3VTTqsAILSDIzlrpOpjXIHLitvs9tBUq2xmIy7sYkCD3CHCRyLjEf5h4qPf2zlOq8vpl9FxJLh2ZfTk6wAQRPCSFY7KbPtswc8lz6jssTgAY4NaPCCecnoFy46l/wBde5krdVagdm3QgEDhOo6GR0WT252bFpbSeWmoaL8TqYMOqUXR2jGnc6ACP5Y3rRWd0ECfCIB6kn3KsXtZU34XexXfXnfPF62umy1l9gFShTZh7J81MYOCHHE4kySXDXTzhQ6OpLQS4yXOglxJ1JcdCd5yXbb02Js9R7nlkOdmSx5AJ/Fh0noq0/Z/QmQ+r1cw/wC1XWfXObussZnLWTuA4Dnz+kk9n2EuPsKfbVGxVqDJu9lPc3kTkT5DeFDuHZCjRqipUJqRBYDhwggyHEDUjdOWWkxGhvm9RSbAzcfbmU0k/tU7ZX0GM7NpzPi/JQLKwxSpEkEgB0agnX+5wVdZLMbRXDn+EEnP4nTl7/JXV20sdaRo3fz0+Z/sUqpFgpig4dkGknGXkgyWy0N35GQeOpVjeZBcHDQj9fNR3RieW+HJrZ4NyJ6mUg1ZaOX0y+iKl3a7NzeLT7EFMuMKFUtnZ5jWD7ghVZ2gDTFUFs7xmEF2M8tIaR7BuS8B1DeUTuMmfb5Jiz2xr+81wdOsdfTMyn2P9ySPQD3hQTbDXjI55wRu0n6qfeTmhkgQd3zVNQbkI3k9c4B9AFLvOp3QFRWUnzUb5z6Z/ROW/aIWd2DCXucJjQAaST1/9ZSWKn3i7cJA81V3/d2J5qt7xwQGbsQdiact/wAiAdQFju3mbFklqysdZtZuOTOeW7LWPUeqXaLQ1jXOcQ1rRJJ0AAzJVDQvGnQY6taD2fDuluPxYcNOZxQYgAxnnCw163/Xt9VtGk0hjnAMpDNzjuLyNTvjQc4lXm2zalyNHcDv2q0Wi0NaQwltOnOpDcyTzOR6ro9yXMBBeP6fz/JQ9k9nW2WixhguAzO7EcyfVamzNXScomheoCFtAhCEAsxtns8a7RVpZVmDd8beBG+P1uWnQpZo4zTvF7e69gniDHsfzUqlb53R7rTbbbJdsDVoy1+ZOHUH8QGjubd+uq5c686tB/Z2lgn4XjJjxxB0B5LlmNa21K3qQy1SsgzaCi395jZzLSW+rZjrCsrJflnd4a9I/wDkZ8pQaIVUrtFRvv8AszPFXpD/AMjZ9AZUSrtfSOVD713GcLB5ud+SDRWm1hgLnOwgak7gqgbSWMmTUk8w/wD4qkq2kPOO0VWuI8NNubGnyE4jzKds+OtlRbhZvquGX9Ld5VTV4+myqwPov8R3GQRMGODhnkfYhaKwWbsmaQ5w6gfo+5UTZ+5W0GyQSZxQ7UuOr3c+StnjFJJ03oKuqw7jHKBA6Joy1sTP6npqmb1tFqpEvbZ+2oDxhhPbgASXNYRFSM8gQck52zajGPpkOY9oc1w0LTmD6FBWW6pCr6Wbw4iQCDyOc5qXeolRKVdjWODjD8sIzk/kpRoa1z0S10SzEAQ5jnNOWbS3CRpw3g+aqLtr1wadEntn6VHwG6NMugAakDLnmclLup9oqdwAYYiXAENB5/nPktJdV2ii0gEucTLnHjy4Dkk427qy+YhFtSn4mu825j2zCZqWjtDnkBx1P5LQryFv4jJ3ntLZ7M372qxpjJgMvPkxua5ptRtpVtcspzSo6QPG8fxEaD+EdSV2K1bMWOocT7JZ3OOrjSpyfMxK8obLWJhltks4I39kz6hPijhtx7OV7W/7mm5/F8EMHm85fVdm2L2Np2EYiRUruEOqRk0b2sG4cTqfZaSmwAQAABoBkB0T9NquBym1TaDUzSYpdMLQcQhCIEIQgEIQgFn9o9lqVqaQWNJOZaR3SePFruYWgQVLNHGbbsq+znCxmJo+FwDnRw72Th5EdVV1Lps9QxUs9Od+FgDh5iA72XcbVSa8Q4Bw5/rJUNv2epP3A8A4THkdQs/EcjdshZj4S5nmB/uCdpbKUf8ANeeQw/kugVdmSPC548nBw9HCfdMf/H6o/wAU9ac/JwU9FFd2zlBhBwlx4vk+xhq0FGWxETuO8eQ0CU25ao/xR/8Amf8AmltumqD+8b/od/yUU5Y398iT3hvJ1H6PormxMaZD/MdM/wBdVQm668giowZ6w7KOW9XmFWCg2qvmAW08jEQD6En6c+Si7PWAiysB1mo4Dk55cfmYV9Xuym4y5gJ6/JSH0CRAy+g5KejNssPaPAic8/Lz3J2hshSFTGS48nEEzyIAy91orPZwwQ0eZ3nzTsLWGGaNEMENEAbglwlwiFpSIRCXCMKBEL0BKwpYagSxqk0mJLGKVTYiF02p9oSGhOKoEIQgEIQgEIQgElxXpSHIG3ph6femXBFMOCQQniEktUDUIhOYUYUDcIwpzCjCgbhGFOYUYUDeFGFOYUYUDcIwpzCvcKBrCvcKcwpQYgaDU41iWGJ1rEHjGJ9rUNalgKo9AXqEIBCEIBCEIBCEFAkpJSiklA25NuCeISCEUzC8hO4V5hQNwvITuFeYUDcIhOYUQgbhEJyEYUDcIhOYUYUCMKITmFKDUDYalBqcDEoNQJa1LASgF6AiABKQhAIQhAIQhAIQhAIQhAleFKhCBBC8hLXkIEYUYUuEQgbwowpyEQgbwowpyEQgawr3CnIRCBvCvcKXC9hAjCvYSoXsIEwvQF7C9QeQvUIQCEIQCEIQCEIQCEIQCEIQCEIQC8heoQeQiF6hB5CIXqEHkIheoQeQiF6hB5C9QhAIQhAIQhAIQhAIQhAIQhAIQh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9" y="2996952"/>
            <a:ext cx="60250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11" y="1772816"/>
            <a:ext cx="371398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216421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Spouštěč s výsuvným pastorkem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" y="1772816"/>
            <a:ext cx="5430010" cy="139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Spouštěč s výsuvným pastorkem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430011" y="4558308"/>
            <a:ext cx="3713989" cy="72008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Spouštěč s reduktorem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Motorek stěračů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Zapojení dvourychlostního motorku</a:t>
            </a:r>
          </a:p>
          <a:p>
            <a:pPr marL="0" indent="0">
              <a:buNone/>
            </a:pPr>
            <a:r>
              <a:rPr lang="cs-CZ" sz="2800" dirty="0" smtClean="0"/>
              <a:t>stěračů           </a:t>
            </a:r>
          </a:p>
          <a:p>
            <a:pPr marL="0" indent="0">
              <a:buNone/>
            </a:pPr>
            <a:r>
              <a:rPr lang="cs-CZ" sz="2800" dirty="0" smtClean="0"/>
              <a:t>Praktické provedení se šnekovým </a:t>
            </a:r>
          </a:p>
          <a:p>
            <a:pPr marL="0" indent="0">
              <a:buNone/>
            </a:pPr>
            <a:r>
              <a:rPr lang="cs-CZ" sz="2800" dirty="0" smtClean="0"/>
              <a:t>převodem</a:t>
            </a:r>
            <a:endParaRPr lang="cs-CZ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2"/>
          <a:stretch/>
        </p:blipFill>
        <p:spPr bwMode="auto">
          <a:xfrm rot="5400000">
            <a:off x="4195657" y="4444112"/>
            <a:ext cx="2376264" cy="16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0" y="4100375"/>
            <a:ext cx="41764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4182" y="2666821"/>
            <a:ext cx="4703820" cy="29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760</TotalTime>
  <Words>198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1949</vt:lpstr>
      <vt:lpstr>1_1949</vt:lpstr>
      <vt:lpstr>Elektromotorky B</vt:lpstr>
      <vt:lpstr>Zapojení Momentová  charakteristika Praktické provedení</vt:lpstr>
      <vt:lpstr>Zapojení Momentová charakteristika Praktické provedení</vt:lpstr>
      <vt:lpstr>Zapojení Momentová charakteristika Praktické provedení</vt:lpstr>
      <vt:lpstr>Zapojení Momentová charakteristika Praktické provedení s řídící jednotkou</vt:lpstr>
      <vt:lpstr>Prezentace aplikace PowerPoint</vt:lpstr>
      <vt:lpstr>Spouštěč - vlastnosti</vt:lpstr>
      <vt:lpstr>Spouštěč</vt:lpstr>
      <vt:lpstr>Motorek stěračů</vt:lpstr>
      <vt:lpstr> Motorek stahování okna </vt:lpstr>
      <vt:lpstr>Další aplikace motorků  v automobilu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86</cp:revision>
  <dcterms:created xsi:type="dcterms:W3CDTF">2013-01-08T09:25:57Z</dcterms:created>
  <dcterms:modified xsi:type="dcterms:W3CDTF">2014-03-16T17:14:05Z</dcterms:modified>
</cp:coreProperties>
</file>