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traktoru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54633"/>
            <a:ext cx="8075240" cy="44987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3600" dirty="0" smtClean="0"/>
              <a:t>Ing. Zdeněk Jan, </a:t>
            </a:r>
            <a:r>
              <a:rPr lang="cs-CZ" sz="3600" dirty="0"/>
              <a:t>Ing</a:t>
            </a:r>
            <a:r>
              <a:rPr lang="cs-CZ" sz="3600" dirty="0" smtClean="0"/>
              <a:t>. Bronislav </a:t>
            </a:r>
            <a:r>
              <a:rPr lang="cs-CZ" sz="3600" dirty="0"/>
              <a:t>ŽDÁNSKÝ a Ing. Jiří ČUMPERA PHD. </a:t>
            </a:r>
            <a:r>
              <a:rPr lang="cs-CZ" sz="3600" i="1" dirty="0"/>
              <a:t>Automobily: Podvozky 1)</a:t>
            </a:r>
            <a:r>
              <a:rPr lang="cs-CZ" sz="3600" dirty="0"/>
              <a:t>. Brno: </a:t>
            </a:r>
            <a:r>
              <a:rPr lang="cs-CZ" sz="3600" dirty="0" err="1"/>
              <a:t>Avid</a:t>
            </a:r>
            <a:r>
              <a:rPr lang="cs-CZ" sz="3600" dirty="0"/>
              <a:t>, </a:t>
            </a:r>
            <a:r>
              <a:rPr lang="cs-CZ" sz="3600" dirty="0" smtClean="0"/>
              <a:t>2007, 228 s. </a:t>
            </a:r>
            <a:r>
              <a:rPr lang="cs-CZ" sz="3600" dirty="0"/>
              <a:t>ISBN 978-80-87143-03-2. </a:t>
            </a:r>
            <a:endParaRPr lang="cs-CZ" sz="3400" dirty="0" smtClean="0"/>
          </a:p>
          <a:p>
            <a:pPr marL="0" indent="0" algn="just">
              <a:buFont typeface="Symbol" pitchFamily="18" charset="2"/>
              <a:buNone/>
            </a:pPr>
            <a:r>
              <a:rPr lang="cs-CZ" sz="3400" dirty="0" smtClean="0"/>
              <a:t>GSCHEIDLE</a:t>
            </a:r>
            <a:r>
              <a:rPr lang="cs-CZ" sz="3400" dirty="0"/>
              <a:t>, Rolf. </a:t>
            </a:r>
            <a:r>
              <a:rPr lang="cs-CZ" sz="3400" i="1" dirty="0"/>
              <a:t>Příručka pro automechanika</a:t>
            </a:r>
            <a:r>
              <a:rPr lang="cs-CZ" sz="3400" dirty="0"/>
              <a:t>. 3. </a:t>
            </a:r>
            <a:r>
              <a:rPr lang="cs-CZ" sz="3400" dirty="0" err="1"/>
              <a:t>přeprac</a:t>
            </a:r>
            <a:r>
              <a:rPr lang="cs-CZ" sz="3400" dirty="0"/>
              <a:t>. vyd. /. Překlad Iva </a:t>
            </a:r>
            <a:r>
              <a:rPr lang="cs-CZ" sz="3400" dirty="0" err="1"/>
              <a:t>Michňová</a:t>
            </a:r>
            <a:r>
              <a:rPr lang="cs-CZ" sz="3400" dirty="0"/>
              <a:t>, Zdeněk </a:t>
            </a:r>
            <a:r>
              <a:rPr lang="cs-CZ" sz="3400" dirty="0" err="1"/>
              <a:t>Michňa</a:t>
            </a:r>
            <a:r>
              <a:rPr lang="cs-CZ" sz="3400" dirty="0"/>
              <a:t>, Jiří Handlíř. Praha: Europa - Sobotáles, 2007, 685 s. ISBN 978-80-86706-17-7</a:t>
            </a:r>
            <a:r>
              <a:rPr lang="cs-CZ" sz="3400" dirty="0" smtClean="0"/>
              <a:t>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3600" dirty="0" smtClean="0"/>
              <a:t>Systém </a:t>
            </a:r>
            <a:r>
              <a:rPr lang="cs-CZ" sz="3600" dirty="0"/>
              <a:t>automatického řízení. </a:t>
            </a:r>
            <a:r>
              <a:rPr lang="cs-CZ" sz="3600" i="1" dirty="0"/>
              <a:t>Zemědělská technika</a:t>
            </a:r>
            <a:r>
              <a:rPr lang="cs-CZ" sz="3600" dirty="0"/>
              <a:t> [online]. s. 1 [cit. </a:t>
            </a:r>
            <a:r>
              <a:rPr lang="cs-CZ" sz="3600" smtClean="0"/>
              <a:t>2013-06-08]. </a:t>
            </a:r>
            <a:r>
              <a:rPr lang="cs-CZ" sz="3600" dirty="0"/>
              <a:t>Dostupné z: http://www.agropartner.cz/?i=2521/system-automatickeho-rizeni </a:t>
            </a:r>
            <a:endParaRPr lang="cs-CZ" sz="3400" dirty="0"/>
          </a:p>
          <a:p>
            <a:pPr marL="0" indent="0" algn="just">
              <a:buFont typeface="Symbol" pitchFamily="18" charset="2"/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Hydrostatické řízení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5" name="obrázek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22" y="2204864"/>
            <a:ext cx="35012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4164305" y="263691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Volant je spojen s hydrostatickou jednotkou řízení, která prostřednictvím tlakového oleje působícího na přímočarý hydromotor natáčí kola do rejdu.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246747"/>
            <a:ext cx="669674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Přímá jízda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6" name="obrázek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1" y="1954633"/>
            <a:ext cx="4320480" cy="399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796136" y="4149080"/>
            <a:ext cx="2808312" cy="130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1940805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Volant je spojen s odměrným hydromotorem (6) přes rotační rozvaděč (7). Tlakový olej z hydrogenerátoru (3) je přiváděn do rotačního rozvaděče, přes rozvaděč olej protéká zpět do zásobníku.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5"/>
            <a:ext cx="8424936" cy="674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 smtClean="0">
                <a:latin typeface="+mj-lt"/>
                <a:cs typeface="Arial" pitchFamily="34" charset="0"/>
              </a:rPr>
              <a:t>Zatáčení traktoru</a:t>
            </a:r>
            <a:endParaRPr lang="cs-CZ" sz="4000" dirty="0">
              <a:latin typeface="+mj-lt"/>
            </a:endParaRPr>
          </a:p>
        </p:txBody>
      </p:sp>
      <p:pic>
        <p:nvPicPr>
          <p:cNvPr id="4" name="obrázek 13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2159000"/>
            <a:ext cx="3888433" cy="40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004048" y="2159001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 otočení volantu se olej protéká z rotačního rozvaděče do odměrného hydrogenerátoru a následně působí na určenou stranu pístu přímočarého  hydromotoru.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3373" y="2780928"/>
            <a:ext cx="8219256" cy="3417243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1484784"/>
            <a:ext cx="7992888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95536" y="162880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Řízení obou náprav traktoru</a:t>
            </a:r>
            <a:endParaRPr lang="cs-CZ" sz="4000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2541" y="2420888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Princip je stejný jako hydrostatického řízení, pouze s tím rozdílem, že rozvaděč má tři polohy: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Řízení nesouhlasné</a:t>
            </a:r>
          </a:p>
          <a:p>
            <a:endParaRPr lang="cs-CZ" sz="2800" dirty="0"/>
          </a:p>
        </p:txBody>
      </p:sp>
      <p:pic>
        <p:nvPicPr>
          <p:cNvPr id="7" name="obrázek 16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3071922" y="3172415"/>
            <a:ext cx="2260718" cy="401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353347"/>
          </a:xfrm>
        </p:spPr>
        <p:txBody>
          <a:bodyPr/>
          <a:lstStyle/>
          <a:p>
            <a:pPr marL="0" lvl="0" indent="0">
              <a:buNone/>
            </a:pPr>
            <a:r>
              <a:rPr lang="cs-CZ" sz="2800" dirty="0" smtClean="0"/>
              <a:t>2) Řízení přední nápravy</a:t>
            </a:r>
            <a:endParaRPr lang="cs-CZ" dirty="0"/>
          </a:p>
        </p:txBody>
      </p:sp>
      <p:pic>
        <p:nvPicPr>
          <p:cNvPr id="4" name="obrázek 19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3003044" y="1829604"/>
            <a:ext cx="2340992" cy="40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628800"/>
            <a:ext cx="468052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smtClean="0"/>
              <a:t>3) Řízení souhlasné</a:t>
            </a:r>
            <a:endParaRPr lang="cs-CZ" sz="2800" dirty="0"/>
          </a:p>
        </p:txBody>
      </p:sp>
      <p:pic>
        <p:nvPicPr>
          <p:cNvPr id="4" name="obrázek 22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2947380" y="1695140"/>
            <a:ext cx="2278360" cy="406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916832"/>
            <a:ext cx="8280920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4000" dirty="0" smtClean="0">
                <a:latin typeface="+mj-lt"/>
                <a:cs typeface="Arial" pitchFamily="34" charset="0"/>
              </a:rPr>
              <a:t>Systémy automatického řízení</a:t>
            </a:r>
            <a:endParaRPr lang="cs-CZ" sz="4000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cs-CZ" sz="2800" dirty="0"/>
          </a:p>
        </p:txBody>
      </p:sp>
      <p:pic>
        <p:nvPicPr>
          <p:cNvPr id="4" name="obrázek 4" descr="traktor bez příprav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841" y="2591710"/>
            <a:ext cx="51125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2838219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dirty="0" err="1" smtClean="0"/>
              <a:t>Autopillot</a:t>
            </a:r>
            <a:endParaRPr lang="cs-CZ" sz="2800" dirty="0" smtClean="0"/>
          </a:p>
          <a:p>
            <a:r>
              <a:rPr lang="cs-CZ" sz="2800" dirty="0" smtClean="0"/>
              <a:t>je </a:t>
            </a:r>
            <a:r>
              <a:rPr lang="cs-CZ" sz="2800" dirty="0"/>
              <a:t>zabudován přímo do hydraulické větve řízení </a:t>
            </a:r>
            <a:r>
              <a:rPr lang="cs-CZ" sz="2800" dirty="0" smtClean="0"/>
              <a:t>traktoru. Kromě </a:t>
            </a:r>
            <a:r>
              <a:rPr lang="cs-CZ" sz="2800" dirty="0"/>
              <a:t>toho je vybaven řídící jednotkou T3 a senzorem natočení kol.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6123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0032" y="1844824"/>
            <a:ext cx="403244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2. Systém </a:t>
            </a:r>
            <a:r>
              <a:rPr lang="cs-CZ" sz="2800" dirty="0" err="1" smtClean="0"/>
              <a:t>AccuGuide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je zabudován </a:t>
            </a:r>
            <a:r>
              <a:rPr lang="cs-CZ" sz="2800" dirty="0"/>
              <a:t>přímo do hydraulické větve </a:t>
            </a:r>
            <a:r>
              <a:rPr lang="cs-CZ" sz="2800" dirty="0" smtClean="0"/>
              <a:t>řízení. Kromě </a:t>
            </a:r>
            <a:r>
              <a:rPr lang="cs-CZ" sz="2800" dirty="0"/>
              <a:t>toho je vybaven řídící jednotkou T3, proporcionálně ovládanými </a:t>
            </a:r>
            <a:r>
              <a:rPr lang="cs-CZ" sz="2800" dirty="0" err="1"/>
              <a:t>servoventily</a:t>
            </a:r>
            <a:r>
              <a:rPr lang="cs-CZ" sz="2800" dirty="0"/>
              <a:t> a senzorem natočení kol. Díky tomu je tento systém mnohem přesnější a účinnější</a:t>
            </a:r>
          </a:p>
        </p:txBody>
      </p:sp>
      <p:pic>
        <p:nvPicPr>
          <p:cNvPr id="3" name="obrázek 1" descr="AccuGui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16772"/>
            <a:ext cx="4392488" cy="448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548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223</Words>
  <Application>Microsoft Office PowerPoint</Application>
  <PresentationFormat>Předvádění na obrazovce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43</cp:revision>
  <dcterms:created xsi:type="dcterms:W3CDTF">2013-05-10T15:00:24Z</dcterms:created>
  <dcterms:modified xsi:type="dcterms:W3CDTF">2013-09-24T15:14:32Z</dcterms:modified>
</cp:coreProperties>
</file>