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Převodka řízení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7206" y="1930352"/>
            <a:ext cx="8075240" cy="44987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sz="3400" dirty="0"/>
              <a:t>GSCHEIDLE, Rolf. </a:t>
            </a:r>
            <a:r>
              <a:rPr lang="cs-CZ" sz="3400" i="1" dirty="0"/>
              <a:t>Příručka pro automechanika</a:t>
            </a:r>
            <a:r>
              <a:rPr lang="cs-CZ" sz="3400" dirty="0"/>
              <a:t>. 3. </a:t>
            </a:r>
            <a:r>
              <a:rPr lang="cs-CZ" sz="3400" dirty="0" err="1"/>
              <a:t>přeprac</a:t>
            </a:r>
            <a:r>
              <a:rPr lang="cs-CZ" sz="3400" dirty="0"/>
              <a:t>. vyd. /. Překlad Iva </a:t>
            </a:r>
            <a:r>
              <a:rPr lang="cs-CZ" sz="3400" dirty="0" err="1"/>
              <a:t>Michňová</a:t>
            </a:r>
            <a:r>
              <a:rPr lang="cs-CZ" sz="3400" dirty="0"/>
              <a:t>, Zdeněk </a:t>
            </a:r>
            <a:r>
              <a:rPr lang="cs-CZ" sz="3400" dirty="0" err="1"/>
              <a:t>Michňa</a:t>
            </a:r>
            <a:r>
              <a:rPr lang="cs-CZ" sz="3400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sz="3400" dirty="0"/>
              <a:t>GSCHEIDLE, Rolf. </a:t>
            </a:r>
            <a:r>
              <a:rPr lang="cs-CZ" sz="34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3400" dirty="0"/>
              <a:t>. Překlad Jiří Handlíř. Praha: Europa-Sobotáles, 2009, 496 s. ISBN </a:t>
            </a:r>
            <a:r>
              <a:rPr lang="cs-CZ" sz="3400" dirty="0" smtClean="0"/>
              <a:t>978-80-86706-21-4.</a:t>
            </a:r>
            <a:endParaRPr lang="cs-CZ" sz="3400" dirty="0"/>
          </a:p>
          <a:p>
            <a:pPr marL="0" indent="0" algn="just">
              <a:buFont typeface="Symbol" pitchFamily="18" charset="2"/>
              <a:buNone/>
            </a:pPr>
            <a:r>
              <a:rPr lang="cs-CZ" sz="3400" dirty="0" smtClean="0"/>
              <a:t>PILÁRIK</a:t>
            </a:r>
            <a:r>
              <a:rPr lang="cs-CZ" sz="3400" dirty="0"/>
              <a:t>, Milan a Jiří PABST. </a:t>
            </a:r>
            <a:r>
              <a:rPr lang="cs-CZ" sz="3400" i="1" dirty="0"/>
              <a:t>Automobily</a:t>
            </a:r>
            <a:r>
              <a:rPr lang="cs-CZ" sz="3400" dirty="0"/>
              <a:t>. Vyd. 1. Praha: Informatorium, 2000, 3 sv. ISBN 80-86073-65-33</a:t>
            </a:r>
            <a:r>
              <a:rPr lang="cs-CZ" sz="3400" dirty="0" smtClean="0"/>
              <a:t>.</a:t>
            </a:r>
          </a:p>
          <a:p>
            <a:pPr marL="0" indent="0" algn="just">
              <a:buNone/>
            </a:pPr>
            <a:r>
              <a:rPr lang="cs-CZ" sz="3600" dirty="0"/>
              <a:t>JAN, Zdeněk a Bronislav ŽDÁNSKÝ. </a:t>
            </a:r>
            <a:r>
              <a:rPr lang="cs-CZ" sz="3600" i="1" dirty="0"/>
              <a:t>Automobily: Podvozky</a:t>
            </a:r>
            <a:r>
              <a:rPr lang="cs-CZ" sz="3600" dirty="0"/>
              <a:t>. Brno: </a:t>
            </a:r>
            <a:r>
              <a:rPr lang="cs-CZ" sz="3600" dirty="0" err="1"/>
              <a:t>Avid</a:t>
            </a:r>
            <a:r>
              <a:rPr lang="cs-CZ" sz="3600" dirty="0"/>
              <a:t>, 2001, 199 s. ISBN 978-80-87143-03-2.</a:t>
            </a:r>
          </a:p>
          <a:p>
            <a:pPr marL="0" indent="0" algn="just">
              <a:buFont typeface="Symbol" pitchFamily="18" charset="2"/>
              <a:buNone/>
            </a:pPr>
            <a:endParaRPr lang="cs-CZ" sz="3400" dirty="0" smtClean="0"/>
          </a:p>
          <a:p>
            <a:pPr marL="0" indent="0" algn="just">
              <a:buFont typeface="Symbol" pitchFamily="18" charset="2"/>
              <a:buNone/>
            </a:pPr>
            <a:endParaRPr lang="cs-CZ" sz="3400" dirty="0" smtClean="0"/>
          </a:p>
          <a:p>
            <a:pPr marL="0" indent="0" algn="just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5832648" cy="4320480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cs typeface="Times New Roman" pitchFamily="18" charset="0"/>
              </a:rPr>
              <a:t>p</a:t>
            </a:r>
            <a:r>
              <a:rPr lang="cs-CZ" dirty="0" smtClean="0">
                <a:cs typeface="Times New Roman" pitchFamily="18" charset="0"/>
              </a:rPr>
              <a:t>řevod rotačního pohybu volantu a hřídele volantu na natočení kol do rejdu</a:t>
            </a:r>
          </a:p>
          <a:p>
            <a:pPr algn="just"/>
            <a:r>
              <a:rPr lang="cs-CZ" dirty="0">
                <a:cs typeface="Times New Roman" pitchFamily="18" charset="0"/>
              </a:rPr>
              <a:t>z</a:t>
            </a:r>
            <a:r>
              <a:rPr lang="cs-CZ" dirty="0" smtClean="0">
                <a:cs typeface="Times New Roman" pitchFamily="18" charset="0"/>
              </a:rPr>
              <a:t>výšení točivého momentu vytvořeného silou řidiče na volant tak, aby mohlo dojít k natočení kol do rejdu</a:t>
            </a:r>
          </a:p>
          <a:p>
            <a:pPr marL="0" indent="0" algn="just">
              <a:buNone/>
            </a:pPr>
            <a:endParaRPr lang="cs-CZ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Účel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Druhy převodek řízení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1954634"/>
            <a:ext cx="8145650" cy="4793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Podle druhů převodů rozlišujeme převodky řízení:</a:t>
            </a:r>
          </a:p>
          <a:p>
            <a:pPr marL="514350" indent="-514350">
              <a:buAutoNum type="arabicPeriod"/>
            </a:pPr>
            <a:r>
              <a:rPr lang="cs-CZ" dirty="0"/>
              <a:t>h</a:t>
            </a:r>
            <a:r>
              <a:rPr lang="cs-CZ" dirty="0" smtClean="0"/>
              <a:t>řebenové</a:t>
            </a:r>
          </a:p>
          <a:p>
            <a:pPr marL="514350" indent="-514350">
              <a:buAutoNum type="arabicPeriod"/>
            </a:pPr>
            <a:r>
              <a:rPr lang="cs-CZ" dirty="0"/>
              <a:t>m</a:t>
            </a:r>
            <a:r>
              <a:rPr lang="cs-CZ" dirty="0" smtClean="0"/>
              <a:t>aticové</a:t>
            </a:r>
          </a:p>
          <a:p>
            <a:pPr marL="514350" indent="-514350">
              <a:buAutoNum type="arabicPeriod"/>
            </a:pPr>
            <a:r>
              <a:rPr lang="cs-CZ" dirty="0"/>
              <a:t>š</a:t>
            </a:r>
            <a:r>
              <a:rPr lang="cs-CZ" dirty="0" smtClean="0"/>
              <a:t>nekové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54634"/>
            <a:ext cx="8496944" cy="4171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Při otáčení volantu pastorek posouvá hřebenovou tyč, která posuvný pohyb přenáší přes spojovací tyče a páky řízení na natočení kol do rejdu.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716016" y="2996952"/>
            <a:ext cx="4248472" cy="30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246747"/>
            <a:ext cx="6588732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Hřebenová převodka řízení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29" y="3717032"/>
            <a:ext cx="41165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641379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5076056" y="2996952"/>
            <a:ext cx="38884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Při otáčení volantu se matice posouvá a pohyb se přenáší z matice přes kulisu na hřídel a řídící páku.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246747"/>
            <a:ext cx="6588732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Maticová převodka řízení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1242"/>
            <a:ext cx="3476742" cy="474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67944" y="2348880"/>
            <a:ext cx="4608512" cy="3777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Mezi maticí a šroubem je řada kuliček, které snižují třecí ztráty. Při otáčení šroubu se matice posouvá a její ozubení zapadá do ozubeného segmentu, který natáčí řídící páku.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246747"/>
            <a:ext cx="6588732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Maticová převodka kuličková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1764"/>
            <a:ext cx="3312368" cy="465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4716016" y="2780928"/>
            <a:ext cx="3960440" cy="33452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Šnekový segment je spojený se šnekem a při otáčení šneku segment přenáší pohyb na hlavní řídící páku.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246747"/>
            <a:ext cx="6588732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Šneková převodka řízení se segmentem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8427"/>
            <a:ext cx="3744416" cy="406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04048" y="2924944"/>
            <a:ext cx="3682752" cy="32012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Při otáčení šnekového šroubu kladka uložená na rameni přenáší přes hřídel pohyb na hlavní řídící páku.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1246747"/>
            <a:ext cx="6588732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Šneková převodka řízení s kladkou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9552"/>
            <a:ext cx="3168352" cy="41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4499992" y="2708920"/>
            <a:ext cx="4392488" cy="3825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dirty="0" smtClean="0"/>
              <a:t>Kuželový kolík zapadá do šnekového šroubu je uložen v oku ramene, které je spojeno přes hřídel s hlavní řídící pákou, na kterou přenáší pohyb.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246747"/>
            <a:ext cx="6588732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Šneková převodka řízení s kolíkem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312368" cy="37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216</Words>
  <Application>Microsoft Office PowerPoint</Application>
  <PresentationFormat>Předvádění na obrazovce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48</cp:revision>
  <dcterms:created xsi:type="dcterms:W3CDTF">2013-05-10T15:00:24Z</dcterms:created>
  <dcterms:modified xsi:type="dcterms:W3CDTF">2013-09-24T15:07:53Z</dcterms:modified>
</cp:coreProperties>
</file>