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rubik.sk/technika/diferenci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Diferenciál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dirty="0" smtClean="0"/>
              <a:t>f) </a:t>
            </a:r>
            <a:r>
              <a:rPr lang="cs-CZ" sz="2800" b="1" dirty="0" smtClean="0"/>
              <a:t>vozidlo </a:t>
            </a:r>
            <a:r>
              <a:rPr lang="cs-CZ" sz="2800" b="1" dirty="0"/>
              <a:t>je na zvedáku, motor stojí a zařazená rychlost blokuje talíř. Ručně otáčíme levé kolo </a:t>
            </a:r>
            <a:r>
              <a:rPr lang="cs-CZ" sz="2800" b="1" dirty="0" smtClean="0"/>
              <a:t>vpřed- </a:t>
            </a:r>
            <a:r>
              <a:rPr lang="cs-CZ" sz="2800" dirty="0" smtClean="0"/>
              <a:t>levé </a:t>
            </a:r>
            <a:r>
              <a:rPr lang="cs-CZ" sz="2800" dirty="0"/>
              <a:t>planetové kolo roztáčí satelity blokované polohově nehybnou skříní s talířem a satelity otáčejí pravým satelitním kolem v opačném směru než se otáčí levé planetové kolo.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4482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0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54634"/>
            <a:ext cx="7859216" cy="4171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Účel</a:t>
            </a:r>
            <a:r>
              <a:rPr lang="cs-CZ" sz="2800" dirty="0" smtClean="0"/>
              <a:t> – vyřadit diferenciál z činnosti při rozjezdu na kluzké vozovce  anebo na měkkém podkladu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Uzávěrka diferenciálu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12" y="2996952"/>
            <a:ext cx="4115900" cy="351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420888"/>
            <a:ext cx="8147248" cy="370527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Řazení z místa řidiče mechanicky nebo elektropneumaticky. Zubová spojka pevně spojuje pravou poloosu s klecí diferenciálu a talířovým kolem. Satelity se nemohou odvalovat a působí jako unášeč. Diferenciál má svornost 100 %.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Uzávěrka diferenciálu</a:t>
            </a:r>
            <a:endParaRPr lang="cs-CZ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7931224" cy="435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Diferenciál tvoří klec poháněná stálým převodem. V kleci jsou uloženy satelity, které jsou v záběru s přímým ozubením centrálních kol. Satelity jsou čtyři nebo šest.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Čelní diferenciál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744416" cy="25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5076056" y="2708920"/>
            <a:ext cx="3744416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				1 – pastorek</a:t>
            </a:r>
          </a:p>
          <a:p>
            <a:pPr marL="0" indent="0">
              <a:buNone/>
            </a:pPr>
            <a:r>
              <a:rPr lang="cs-CZ" sz="6400" dirty="0" smtClean="0"/>
              <a:t>				2 – talířové kolo</a:t>
            </a:r>
            <a:endParaRPr lang="cs-CZ" sz="6400" dirty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klec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</a:t>
            </a:r>
            <a:r>
              <a:rPr lang="cs-CZ" sz="6400" dirty="0"/>
              <a:t> </a:t>
            </a:r>
            <a:r>
              <a:rPr lang="cs-CZ" sz="6400" dirty="0" smtClean="0"/>
              <a:t>čepy satelitů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satelity</a:t>
            </a:r>
          </a:p>
          <a:p>
            <a:pPr marL="0" indent="0">
              <a:buFont typeface="Arial" pitchFamily="34" charset="0"/>
              <a:buNone/>
            </a:pPr>
            <a:endParaRPr lang="cs-CZ" sz="6400" dirty="0" smtClean="0"/>
          </a:p>
          <a:p>
            <a:pPr marL="0" indent="0">
              <a:buNone/>
            </a:pPr>
            <a:r>
              <a:rPr lang="cs-CZ" sz="6400" dirty="0"/>
              <a:t>	</a:t>
            </a:r>
            <a:r>
              <a:rPr lang="cs-CZ" sz="6400" dirty="0" smtClean="0"/>
              <a:t>6 </a:t>
            </a:r>
            <a:r>
              <a:rPr lang="cs-CZ" sz="6400" dirty="0"/>
              <a:t>–  </a:t>
            </a:r>
            <a:r>
              <a:rPr lang="cs-CZ" sz="6400" dirty="0" smtClean="0"/>
              <a:t>centrální kolo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r>
              <a:rPr lang="cs-CZ" sz="6400" dirty="0"/>
              <a:t>	</a:t>
            </a:r>
            <a:r>
              <a:rPr lang="cs-CZ" sz="6400" dirty="0" smtClean="0"/>
              <a:t>7 </a:t>
            </a:r>
            <a:r>
              <a:rPr lang="cs-CZ" sz="6400" dirty="0"/>
              <a:t>– </a:t>
            </a:r>
            <a:r>
              <a:rPr lang="cs-CZ" sz="6400" dirty="0" smtClean="0"/>
              <a:t>hnací hřídel kola</a:t>
            </a:r>
            <a:endParaRPr lang="cs-CZ" sz="6400" dirty="0"/>
          </a:p>
          <a:p>
            <a:pPr marL="0" indent="0">
              <a:buFont typeface="Arial" pitchFamily="34" charset="0"/>
              <a:buNone/>
            </a:pP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28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 smtClean="0"/>
              <a:t>JAN</a:t>
            </a:r>
            <a:r>
              <a:rPr lang="cs-CZ" dirty="0"/>
              <a:t>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Diferenciál.  [online]. [cit. 2013-05-01]. Dostupné z: </a:t>
            </a:r>
            <a:r>
              <a:rPr lang="cs-CZ" u="sng" dirty="0">
                <a:hlinkClick r:id="rId2"/>
              </a:rPr>
              <a:t>http://www.autorubik.sk/technika/diferencial/</a:t>
            </a:r>
            <a:endParaRPr lang="cs-CZ" dirty="0"/>
          </a:p>
          <a:p>
            <a:pPr marL="0" indent="0" algn="just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99294"/>
            <a:ext cx="8064896" cy="4382034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</a:t>
            </a:r>
            <a:r>
              <a:rPr lang="cs-CZ" dirty="0" smtClean="0"/>
              <a:t>yrovnat rozdílové otáčky hnacích kol zejména při průjezdu zatáčkou a na různém povrchu silnic</a:t>
            </a:r>
            <a:endParaRPr lang="cs-CZ" dirty="0"/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r</a:t>
            </a:r>
            <a:r>
              <a:rPr lang="cs-CZ" dirty="0" smtClean="0"/>
              <a:t>ozdělit točivé momenty ve stejném poměru na obě hnací kola i při nestejných otáčkách hnacích kol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d</a:t>
            </a:r>
            <a:r>
              <a:rPr lang="cs-CZ" dirty="0" smtClean="0"/>
              <a:t>ruhy diferenciálů: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a) kuželové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b) čelní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cs-CZ" dirty="0"/>
          </a:p>
          <a:p>
            <a:endParaRPr lang="cs-CZ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Účel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954633"/>
            <a:ext cx="8280920" cy="449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Diferenciál je uložen s rozvodovkou ve společné skříni.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Kuželový diferenciál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6" y="3000375"/>
            <a:ext cx="41433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6" y="3429000"/>
            <a:ext cx="3744416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				1 – </a:t>
            </a:r>
            <a:r>
              <a:rPr lang="cs-CZ" sz="6400" dirty="0"/>
              <a:t>talířové </a:t>
            </a:r>
            <a:r>
              <a:rPr lang="cs-CZ" sz="6400" dirty="0" smtClean="0"/>
              <a:t>kolo</a:t>
            </a:r>
          </a:p>
          <a:p>
            <a:pPr marL="0" indent="0">
              <a:buNone/>
            </a:pPr>
            <a:r>
              <a:rPr lang="cs-CZ" sz="6400" dirty="0" smtClean="0"/>
              <a:t>				2 – </a:t>
            </a:r>
            <a:r>
              <a:rPr lang="cs-CZ" sz="6400" dirty="0"/>
              <a:t>klec diferenciálu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pastorek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4 – planetové (centrální kolo)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5 – satelit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Pastorek pohání talířové kolo, se kterým je spojena klec diferenciálu. V kleci jsou otočně uloženy satelity, které jsou v záběru s planetovými centrálními koly.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Konstrukce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50464"/>
            <a:ext cx="3960440" cy="3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a) </a:t>
            </a:r>
            <a:r>
              <a:rPr lang="cs-CZ" sz="2800" b="1" dirty="0"/>
              <a:t>přímá </a:t>
            </a:r>
            <a:r>
              <a:rPr lang="cs-CZ" sz="2800" b="1" dirty="0" smtClean="0"/>
              <a:t>jízda </a:t>
            </a:r>
            <a:r>
              <a:rPr lang="cs-CZ" sz="2800" dirty="0" smtClean="0"/>
              <a:t>- </a:t>
            </a:r>
            <a:r>
              <a:rPr lang="cs-CZ" sz="2800" dirty="0"/>
              <a:t>s</a:t>
            </a:r>
            <a:r>
              <a:rPr lang="cs-CZ" sz="2800" dirty="0" smtClean="0"/>
              <a:t>atelity </a:t>
            </a:r>
            <a:r>
              <a:rPr lang="cs-CZ" sz="2800" dirty="0"/>
              <a:t>se </a:t>
            </a:r>
            <a:r>
              <a:rPr lang="cs-CZ" sz="2800" dirty="0" smtClean="0"/>
              <a:t>neotáčejí a </a:t>
            </a:r>
            <a:r>
              <a:rPr lang="cs-CZ" sz="2800" dirty="0"/>
              <a:t>působí jako </a:t>
            </a:r>
            <a:r>
              <a:rPr lang="cs-CZ" sz="2800" dirty="0" smtClean="0"/>
              <a:t>unášeč, přenášejí točivé momenty ve stejném poměru na hnací kola</a:t>
            </a:r>
            <a:endParaRPr lang="cs-CZ" sz="2800" dirty="0"/>
          </a:p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800362" cy="26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28133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b</a:t>
            </a:r>
            <a:r>
              <a:rPr lang="cs-CZ" dirty="0" smtClean="0"/>
              <a:t>) </a:t>
            </a:r>
            <a:r>
              <a:rPr lang="cs-CZ" sz="2800" b="1" dirty="0" smtClean="0"/>
              <a:t>zatáčení doleva </a:t>
            </a:r>
            <a:r>
              <a:rPr lang="cs-CZ" sz="2800" dirty="0" smtClean="0"/>
              <a:t>- </a:t>
            </a:r>
            <a:r>
              <a:rPr lang="cs-CZ" sz="2800" dirty="0"/>
              <a:t>s</a:t>
            </a:r>
            <a:r>
              <a:rPr lang="cs-CZ" sz="2800" dirty="0" smtClean="0"/>
              <a:t>atelity </a:t>
            </a:r>
            <a:r>
              <a:rPr lang="cs-CZ" sz="2800" dirty="0"/>
              <a:t>se odvalují po pomalejším levém planetovém kole ve směru otáčení talíře a zrychlují otáčení pravého planetového kola.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8" y="3284984"/>
            <a:ext cx="27432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7859216" cy="244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c) </a:t>
            </a:r>
            <a:r>
              <a:rPr lang="cs-CZ" sz="2800" b="1" dirty="0" smtClean="0"/>
              <a:t>zatáčení doprava </a:t>
            </a:r>
            <a:r>
              <a:rPr lang="cs-CZ" sz="2800" dirty="0" smtClean="0"/>
              <a:t>- </a:t>
            </a:r>
            <a:r>
              <a:rPr lang="cs-CZ" sz="2800" dirty="0"/>
              <a:t>Satelity se odvalují po pomalejším pravém planetovém kole ve směru otáčení talíře a zrychlují otáčení levého planetového kola.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985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9"/>
            <a:ext cx="2232248" cy="23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d)</a:t>
            </a:r>
            <a:r>
              <a:rPr lang="cs-CZ" sz="2800" b="1" dirty="0" smtClean="0"/>
              <a:t> vozidlo </a:t>
            </a:r>
            <a:r>
              <a:rPr lang="cs-CZ" sz="2800" b="1" dirty="0"/>
              <a:t>stojí levým kolem pevně a pravé </a:t>
            </a:r>
            <a:r>
              <a:rPr lang="cs-CZ" sz="2800" b="1" dirty="0" smtClean="0"/>
              <a:t>prokluzuje </a:t>
            </a:r>
            <a:r>
              <a:rPr lang="cs-CZ" sz="2800" dirty="0" smtClean="0"/>
              <a:t>- </a:t>
            </a:r>
            <a:r>
              <a:rPr lang="cs-CZ" sz="2800" dirty="0"/>
              <a:t>s</a:t>
            </a:r>
            <a:r>
              <a:rPr lang="cs-CZ" sz="2800" dirty="0" smtClean="0"/>
              <a:t>atelity </a:t>
            </a:r>
            <a:r>
              <a:rPr lang="cs-CZ" sz="2800" dirty="0"/>
              <a:t>se </a:t>
            </a:r>
            <a:r>
              <a:rPr lang="cs-CZ" sz="2800" dirty="0" smtClean="0"/>
              <a:t>odvalují </a:t>
            </a:r>
            <a:r>
              <a:rPr lang="cs-CZ" sz="2800" dirty="0"/>
              <a:t>po nehybném levém planetovém kole ve směru otáčení talíře a otáčejí pravým planetovým kolem dvojnásobnou rychlostí oproti talíři</a:t>
            </a:r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12" y="3789040"/>
            <a:ext cx="2138988" cy="228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353348"/>
          </a:xfrm>
        </p:spPr>
        <p:txBody>
          <a:bodyPr/>
          <a:lstStyle/>
          <a:p>
            <a:pPr marL="0" lvl="0" indent="0">
              <a:buNone/>
            </a:pPr>
            <a:r>
              <a:rPr lang="cs-CZ" sz="2800" dirty="0" smtClean="0"/>
              <a:t>e) </a:t>
            </a:r>
            <a:r>
              <a:rPr lang="cs-CZ" sz="2800" b="1" dirty="0" smtClean="0"/>
              <a:t>vozidlo </a:t>
            </a:r>
            <a:r>
              <a:rPr lang="cs-CZ" sz="2800" b="1" dirty="0"/>
              <a:t>stojí pravým kolem pevně a levé </a:t>
            </a:r>
            <a:r>
              <a:rPr lang="cs-CZ" sz="2800" b="1" dirty="0" smtClean="0"/>
              <a:t>prokluzuje </a:t>
            </a:r>
            <a:r>
              <a:rPr lang="cs-CZ" sz="2800" dirty="0" smtClean="0"/>
              <a:t>- satelity </a:t>
            </a:r>
            <a:r>
              <a:rPr lang="cs-CZ" sz="2800" dirty="0"/>
              <a:t>se odvalují se po nehybném pravém planetovém kole ve směru otáčení talíře a otáčejí levým planetovým kolem dvojnásobnou rychlostí oproti talíři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Činnost</a:t>
            </a:r>
            <a:endParaRPr lang="cs-CZ" sz="4000" dirty="0"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2322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48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339</Words>
  <Application>Microsoft Office PowerPoint</Application>
  <PresentationFormat>Předvádění na obrazovce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16</cp:revision>
  <dcterms:created xsi:type="dcterms:W3CDTF">2013-05-10T15:00:24Z</dcterms:created>
  <dcterms:modified xsi:type="dcterms:W3CDTF">2013-09-24T15:00:14Z</dcterms:modified>
</cp:coreProperties>
</file>