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VY_32_INOVACE_AUT2_02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Spojovací klouby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7"/>
            <a:ext cx="8219256" cy="2520280"/>
          </a:xfrm>
        </p:spPr>
        <p:txBody>
          <a:bodyPr>
            <a:normAutofit fontScale="850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cs-CZ" dirty="0"/>
              <a:t>Jedná se o elastické bezúdržbové klouby, které umožňují velmi malou odchylku os a změnu délky. Tlumí vibrace a hluk. Používají se u vozidel, které mají rozvodovku pevně spojenu s karoserií nebo rámem.</a:t>
            </a:r>
          </a:p>
          <a:p>
            <a:pPr marL="457200" indent="-457200" algn="just" fontAlgn="auto">
              <a:spcAft>
                <a:spcPts val="0"/>
              </a:spcAft>
              <a:buFont typeface="Symbol" pitchFamily="18" charset="2"/>
              <a:buAutoNum type="alphaLcParenR"/>
              <a:defRPr/>
            </a:pPr>
            <a:r>
              <a:rPr lang="cs-CZ" dirty="0"/>
              <a:t>Pružné kotoučové klouby umožňují odchylku  os do 5° a osový posun do 1,5 mm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904656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Suché klouby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47755"/>
            <a:ext cx="4240409" cy="204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276872"/>
            <a:ext cx="8291264" cy="384929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b) Pružné pouzdrové klouby umožňují odchylku  os do 5° a částečně i axiální posuv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904656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Suché klouby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933056"/>
            <a:ext cx="40116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075240" cy="43204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Příručka pro automechanika</a:t>
            </a:r>
            <a:r>
              <a:rPr lang="cs-CZ" dirty="0"/>
              <a:t>. 3. </a:t>
            </a:r>
            <a:r>
              <a:rPr lang="cs-CZ" dirty="0" err="1"/>
              <a:t>přeprac</a:t>
            </a:r>
            <a:r>
              <a:rPr lang="cs-CZ" dirty="0"/>
              <a:t>. vyd. /. Překlad Iva </a:t>
            </a:r>
            <a:r>
              <a:rPr lang="cs-CZ" dirty="0" err="1"/>
              <a:t>Michňová</a:t>
            </a:r>
            <a:r>
              <a:rPr lang="cs-CZ" dirty="0"/>
              <a:t>, Zdeněk </a:t>
            </a:r>
            <a:r>
              <a:rPr lang="cs-CZ" dirty="0" err="1"/>
              <a:t>Michňa</a:t>
            </a:r>
            <a:r>
              <a:rPr lang="cs-CZ" dirty="0"/>
              <a:t>, Jiří Handlíř. Praha: Europa - Sobotáles, 2007, 685 s. ISBN 978-80-86706-17-7.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dirty="0"/>
              <a:t>. Překlad Jiří Handlíř. Praha: Europa-Sobotáles, 2009, 496 s. ISBN 978-80-86706-21-4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PILÁRIK, Milan a Jiří PABST. </a:t>
            </a:r>
            <a:r>
              <a:rPr lang="cs-CZ" i="1" dirty="0"/>
              <a:t>Automobily</a:t>
            </a:r>
            <a:r>
              <a:rPr lang="cs-CZ" dirty="0"/>
              <a:t>. Vyd. 1. Praha: Informatorium, 2000, 3 sv. ISBN 80-86073-65-33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JAN, Zdeněk, Bronislav ŽDÁNSKÝ a </a:t>
            </a:r>
            <a:r>
              <a:rPr lang="cs-CZ" dirty="0" err="1"/>
              <a:t>Jinřich</a:t>
            </a:r>
            <a:r>
              <a:rPr lang="cs-CZ" dirty="0"/>
              <a:t> KUBÁT. </a:t>
            </a:r>
            <a:r>
              <a:rPr lang="cs-CZ" i="1" dirty="0"/>
              <a:t>Automobily: Převody</a:t>
            </a:r>
            <a:r>
              <a:rPr lang="cs-CZ" dirty="0"/>
              <a:t>. 1. vyd. Brno: </a:t>
            </a:r>
            <a:r>
              <a:rPr lang="cs-CZ" dirty="0" err="1"/>
              <a:t>Avid</a:t>
            </a:r>
            <a:r>
              <a:rPr lang="cs-CZ" dirty="0"/>
              <a:t>, 2008, 211 s. ISBN 978-80-87143-14-8.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064896" cy="388843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křížové klouby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err="1"/>
              <a:t>tripoidní</a:t>
            </a:r>
            <a:r>
              <a:rPr lang="cs-CZ" dirty="0"/>
              <a:t> klouby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kuličkové klouby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dvojité klouby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suché klouby</a:t>
            </a:r>
          </a:p>
          <a:p>
            <a:endParaRPr lang="cs-CZ" dirty="0"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50195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Druhy 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64088" y="1990799"/>
            <a:ext cx="3528392" cy="4462537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cs-CZ" b="1" dirty="0"/>
              <a:t>Konstrukce: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kříž kloubu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čep kloubu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jehlové ložisko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pouzdro ložiska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pojistný kroužek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cs-CZ" dirty="0"/>
              <a:t>Osová úchylka do 8°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Křížové klouby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1084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48064" y="2348880"/>
            <a:ext cx="3672408" cy="3777283"/>
          </a:xfrm>
        </p:spPr>
        <p:txBody>
          <a:bodyPr>
            <a:normAutofit/>
          </a:bodyPr>
          <a:lstStyle/>
          <a:p>
            <a:pPr marL="0" indent="0">
              <a:buFont typeface="Symbol" pitchFamily="18" charset="2"/>
              <a:buNone/>
            </a:pPr>
            <a:r>
              <a:rPr lang="cs-CZ" dirty="0"/>
              <a:t>Na hnané hřídeli vznikají dva předstihy a dvě zpoždění při jedné otáčce hnací hřídele.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err="1"/>
              <a:t>Kardanova</a:t>
            </a:r>
            <a:r>
              <a:rPr lang="cs-CZ" sz="4000" dirty="0"/>
              <a:t> chyba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4633"/>
            <a:ext cx="3700463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060848"/>
            <a:ext cx="8219256" cy="4065315"/>
          </a:xfrm>
        </p:spPr>
        <p:txBody>
          <a:bodyPr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cs-CZ" dirty="0"/>
              <a:t>Pro vyrovnání </a:t>
            </a:r>
            <a:r>
              <a:rPr lang="cs-CZ" dirty="0" err="1"/>
              <a:t>Kardanovy</a:t>
            </a:r>
            <a:r>
              <a:rPr lang="cs-CZ" dirty="0"/>
              <a:t> chyby musí platit tyto podmínky: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Odchylky os β</a:t>
            </a:r>
            <a:r>
              <a:rPr lang="cs-CZ" baseline="-25000" dirty="0"/>
              <a:t>1</a:t>
            </a:r>
            <a:r>
              <a:rPr lang="cs-CZ" dirty="0"/>
              <a:t>, kloubu A </a:t>
            </a:r>
            <a:r>
              <a:rPr lang="cs-CZ" dirty="0" err="1"/>
              <a:t>a</a:t>
            </a:r>
            <a:r>
              <a:rPr lang="cs-CZ" dirty="0"/>
              <a:t> B, kloubu β</a:t>
            </a:r>
            <a:r>
              <a:rPr lang="cs-CZ" baseline="-25000" dirty="0"/>
              <a:t>2</a:t>
            </a:r>
            <a:r>
              <a:rPr lang="cs-CZ" dirty="0"/>
              <a:t> musí být stejně velké,</a:t>
            </a:r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Vidlice kloubu spojovací hřídele musí ležet ve stejné rovině. Na to je třeba dbát zejména při sestavování mezi hřídele (posuvný člen).</a:t>
            </a:r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cs-CZ" dirty="0"/>
          </a:p>
          <a:p>
            <a:pPr marL="0" indent="0" algn="just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cs-CZ" dirty="0"/>
              <a:t>Změna délek, ke které dochází při </a:t>
            </a:r>
            <a:r>
              <a:rPr lang="cs-CZ" dirty="0" err="1"/>
              <a:t>propružení</a:t>
            </a:r>
            <a:r>
              <a:rPr lang="cs-CZ" dirty="0"/>
              <a:t> mezi křížovými klouby se vyrovnává posuvným členem.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err="1"/>
              <a:t>Kardanova</a:t>
            </a:r>
            <a:r>
              <a:rPr lang="cs-CZ" sz="4000" dirty="0"/>
              <a:t> chyba</a:t>
            </a:r>
            <a:endParaRPr lang="cs-CZ" sz="4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60032" y="2060848"/>
            <a:ext cx="3960440" cy="406531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dirty="0"/>
              <a:t>Mohou se používat při jednotlivém zavěšení kol jak u hnaných předních náprav, tak i u hnaných zadních náprav. Umožňují odchylku os do 26° a osové posuny do 55 mm. </a:t>
            </a:r>
            <a:r>
              <a:rPr lang="cs-CZ" dirty="0" err="1"/>
              <a:t>Tříčepový</a:t>
            </a:r>
            <a:r>
              <a:rPr lang="cs-CZ" dirty="0"/>
              <a:t> unášeč (</a:t>
            </a:r>
            <a:r>
              <a:rPr lang="cs-CZ" dirty="0" err="1"/>
              <a:t>tripoid</a:t>
            </a:r>
            <a:r>
              <a:rPr lang="cs-CZ" dirty="0"/>
              <a:t>) je vždy přivrácen ke straně rozvodovky.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err="1"/>
              <a:t>Tripoidní</a:t>
            </a:r>
            <a:r>
              <a:rPr lang="cs-CZ" sz="4000" dirty="0"/>
              <a:t> klouby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9878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44008" y="2132856"/>
            <a:ext cx="3672408" cy="38884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Jsou to klouby, jejichž kuličky jsou vedeny klecí a pohybují se v přímých drážkách kulového unášeče a hlavy hnaného hřídele. Umožňují odchylky os do 22° a osové posuny do 45 mm a montují se ze strany rozvodovky.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904656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Kuličkové posuvné klouby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4" y="2636912"/>
            <a:ext cx="3687763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436096" y="2132856"/>
            <a:ext cx="3456384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Hlava hnaného hřídele a kulový unášeč mají zakřivené oběžné kuličkové drážky, na kterých se pohybují kuličky. Umožňují odchylky os až 47°. Nepřipouštějí osový posun.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904656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Kuličkové posuvné klouby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413285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9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44008" y="2204864"/>
            <a:ext cx="4104456" cy="392129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Dva křížové klouby jsou spojeny do jednoho kloubu, používají se u užitkových automobilů. Umožňují odchylky os do 50°. Nepřipouštějí osové posuny.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904656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Dvojité klouby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5" y="2924944"/>
            <a:ext cx="416597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344</Words>
  <Application>Microsoft Office PowerPoint</Application>
  <PresentationFormat>Předvádění na obrazovce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11</cp:revision>
  <dcterms:created xsi:type="dcterms:W3CDTF">2013-05-10T15:00:24Z</dcterms:created>
  <dcterms:modified xsi:type="dcterms:W3CDTF">2013-09-24T14:53:26Z</dcterms:modified>
</cp:coreProperties>
</file>