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52285" cy="3816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2167291" y="2406733"/>
            <a:ext cx="6956550" cy="28944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73216"/>
            <a:ext cx="5760640" cy="13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1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01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98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-14776" y="476672"/>
            <a:ext cx="9152285" cy="8194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5393093" y="256872"/>
            <a:ext cx="3643403" cy="15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25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52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17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7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30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56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30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84168" y="188640"/>
            <a:ext cx="270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VY_32_INOVACE_AUT2_01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64" y="1345945"/>
            <a:ext cx="6787773" cy="97155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Spojovací hřídele</a:t>
            </a:r>
            <a:endParaRPr lang="cs-CZ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9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99294"/>
            <a:ext cx="8064896" cy="2149786"/>
          </a:xfrm>
        </p:spPr>
        <p:txBody>
          <a:bodyPr>
            <a:normAutofit/>
          </a:bodyPr>
          <a:lstStyle/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u automobilů s motorem ve předu a s pohonem zadní nápravy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u automobilů s pohonem všech kol</a:t>
            </a:r>
          </a:p>
          <a:p>
            <a:endParaRPr lang="cs-CZ" dirty="0"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+mj-lt"/>
                <a:cs typeface="Arial" pitchFamily="34" charset="0"/>
              </a:rPr>
              <a:t>Použití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90" y="4005064"/>
            <a:ext cx="4299550" cy="250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6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16016" y="1990799"/>
            <a:ext cx="3816424" cy="446253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Přenést točivý </a:t>
            </a:r>
            <a:r>
              <a:rPr lang="cs-CZ" dirty="0"/>
              <a:t>moment z převodovky na rozvodovku a hnací kola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umožnit axiální posuv hřídele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tlumit torzní kmity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umožnit změnu úhlů např. spojovací hřídel a rozvodovka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+mj-lt"/>
                <a:cs typeface="Arial" pitchFamily="34" charset="0"/>
              </a:rPr>
              <a:t>Účel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528392" cy="354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0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76056" y="2060848"/>
            <a:ext cx="3744416" cy="406531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cs-CZ" b="1" dirty="0"/>
              <a:t>Konstrukce: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 trubka kloubového hřídele s posuvným členem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 dva křížové klouby a příruba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Kloubové hřídele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708920"/>
            <a:ext cx="465205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0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060848"/>
            <a:ext cx="8219256" cy="406531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Při větší vzdálenosti mezi převodovkou a rozvodovkou se používá dvoudílná kloubová hřídel vyztužená podpěrným ložiskem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Kloubové </a:t>
            </a:r>
            <a:r>
              <a:rPr lang="cs-CZ" sz="4000" dirty="0" smtClean="0"/>
              <a:t>hřídele</a:t>
            </a:r>
            <a:endParaRPr lang="cs-CZ" sz="4000" dirty="0"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89040"/>
            <a:ext cx="5402263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3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860032" y="2060848"/>
            <a:ext cx="3960440" cy="4065315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cs-CZ" b="1" dirty="0"/>
              <a:t>Konstrukce: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 konzola (slouží k upevnění ložiska k rámu)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 kuličkové ložisko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 pryžové lůžko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Podpěrné ložisko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316413" cy="293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2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132857"/>
            <a:ext cx="7859216" cy="208823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cs-CZ" dirty="0"/>
              <a:t>Nachází se mezi rozvodovkou a hnacími koly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/>
              <a:t>Podle konstrukce může být na straně kola kulový kloub, a na straně pohonu </a:t>
            </a:r>
            <a:r>
              <a:rPr lang="cs-CZ" dirty="0" err="1"/>
              <a:t>tripoidní</a:t>
            </a:r>
            <a:r>
              <a:rPr lang="cs-CZ" dirty="0"/>
              <a:t> kloub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Kloubové hnací hřídele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652" y="4221088"/>
            <a:ext cx="3779837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8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132856"/>
            <a:ext cx="8075240" cy="432048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Font typeface="Symbol" pitchFamily="18" charset="2"/>
              <a:buNone/>
            </a:pPr>
            <a:r>
              <a:rPr lang="cs-CZ" dirty="0"/>
              <a:t>GSCHEIDLE, Rolf. </a:t>
            </a:r>
            <a:r>
              <a:rPr lang="cs-CZ" i="1" dirty="0"/>
              <a:t>Příručka pro automechanika</a:t>
            </a:r>
            <a:r>
              <a:rPr lang="cs-CZ" dirty="0"/>
              <a:t>. 3. </a:t>
            </a:r>
            <a:r>
              <a:rPr lang="cs-CZ" dirty="0" err="1"/>
              <a:t>přeprac</a:t>
            </a:r>
            <a:r>
              <a:rPr lang="cs-CZ" dirty="0"/>
              <a:t>. vyd. /. Překlad Iva </a:t>
            </a:r>
            <a:r>
              <a:rPr lang="cs-CZ" dirty="0" err="1"/>
              <a:t>Michňová</a:t>
            </a:r>
            <a:r>
              <a:rPr lang="cs-CZ" dirty="0"/>
              <a:t>, Zdeněk </a:t>
            </a:r>
            <a:r>
              <a:rPr lang="cs-CZ" dirty="0" err="1"/>
              <a:t>Michňa</a:t>
            </a:r>
            <a:r>
              <a:rPr lang="cs-CZ" dirty="0"/>
              <a:t>, Jiří Handlíř. Praha: Europa - Sobotáles, 2007, 685 s. ISBN 978-80-86706-17-7.</a:t>
            </a:r>
          </a:p>
          <a:p>
            <a:pPr marL="0" indent="0" algn="just">
              <a:buFont typeface="Symbol" pitchFamily="18" charset="2"/>
              <a:buNone/>
            </a:pPr>
            <a:r>
              <a:rPr lang="cs-CZ" dirty="0"/>
              <a:t>GSCHEIDLE, Rolf. </a:t>
            </a:r>
            <a:r>
              <a:rPr lang="cs-CZ" i="1" dirty="0"/>
              <a:t>Tabulky pro automechaniky: tabulky, vztahy, přehledy, normalizované postupy : matematika, vedení podniku, základní odborné znalosti, materiály, technické kreslení, odborné znalosti, elektrické vybavení, předpisy</a:t>
            </a:r>
            <a:r>
              <a:rPr lang="cs-CZ" dirty="0"/>
              <a:t>. Překlad Jiří Handlíř. Praha: Europa-Sobotáles, 2009, 496 s. ISBN 978-80-86706-21-4</a:t>
            </a:r>
          </a:p>
          <a:p>
            <a:pPr marL="0" indent="0" algn="just">
              <a:buFont typeface="Symbol" pitchFamily="18" charset="2"/>
              <a:buNone/>
            </a:pPr>
            <a:r>
              <a:rPr lang="cs-CZ" dirty="0"/>
              <a:t>PILÁRIK, Milan a Jiří PABST. </a:t>
            </a:r>
            <a:r>
              <a:rPr lang="cs-CZ" i="1" dirty="0"/>
              <a:t>Automobily</a:t>
            </a:r>
            <a:r>
              <a:rPr lang="cs-CZ" dirty="0"/>
              <a:t>. Vyd. 1. Praha: Informatorium, 2000, 3 sv. ISBN 80-86073-65-33</a:t>
            </a:r>
          </a:p>
          <a:p>
            <a:pPr marL="0" indent="0" algn="just">
              <a:buFont typeface="Symbol" pitchFamily="18" charset="2"/>
              <a:buNone/>
            </a:pPr>
            <a:r>
              <a:rPr lang="cs-CZ" dirty="0"/>
              <a:t>JAN, Zdeněk, Bronislav ŽDÁNSKÝ a </a:t>
            </a:r>
            <a:r>
              <a:rPr lang="cs-CZ" dirty="0" err="1"/>
              <a:t>Jinřich</a:t>
            </a:r>
            <a:r>
              <a:rPr lang="cs-CZ" dirty="0"/>
              <a:t> KUBÁT. </a:t>
            </a:r>
            <a:r>
              <a:rPr lang="cs-CZ" i="1" dirty="0"/>
              <a:t>Automobily: Převody</a:t>
            </a:r>
            <a:r>
              <a:rPr lang="cs-CZ" dirty="0"/>
              <a:t>. 1. vyd. Brno: </a:t>
            </a:r>
            <a:r>
              <a:rPr lang="cs-CZ" dirty="0" err="1"/>
              <a:t>Avid</a:t>
            </a:r>
            <a:r>
              <a:rPr lang="cs-CZ" dirty="0"/>
              <a:t>, 2008, 211 s. ISBN 978-80-87143-14-8.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Použitá literatura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134</Words>
  <Application>Microsoft Office PowerPoint</Application>
  <PresentationFormat>Předvádění na obrazovce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ambroz</cp:lastModifiedBy>
  <cp:revision>9</cp:revision>
  <dcterms:created xsi:type="dcterms:W3CDTF">2013-05-10T15:00:24Z</dcterms:created>
  <dcterms:modified xsi:type="dcterms:W3CDTF">2013-09-24T14:52:28Z</dcterms:modified>
</cp:coreProperties>
</file>